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webextensions/webextension5.xml" ContentType="application/vnd.ms-office.webextension+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72" r:id="rId4"/>
    <p:sldId id="273" r:id="rId5"/>
    <p:sldId id="278" r:id="rId6"/>
    <p:sldId id="276" r:id="rId7"/>
    <p:sldId id="277" r:id="rId8"/>
    <p:sldId id="262" r:id="rId9"/>
    <p:sldId id="271" r:id="rId10"/>
    <p:sldId id="264" r:id="rId11"/>
    <p:sldId id="275" r:id="rId12"/>
    <p:sldId id="281" r:id="rId13"/>
    <p:sldId id="267" r:id="rId14"/>
    <p:sldId id="268" r:id="rId15"/>
    <p:sldId id="265" r:id="rId16"/>
    <p:sldId id="266" r:id="rId17"/>
  </p:sldIdLst>
  <p:sldSz cx="18288000" cy="10287000"/>
  <p:notesSz cx="6858000" cy="9144000"/>
  <p:embeddedFontLst>
    <p:embeddedFont>
      <p:font typeface="Garamond" panose="02020404030301010803" pitchFamily="18" charset="0"/>
      <p:regular r:id="rId19"/>
      <p:bold r:id="rId20"/>
      <p:italic r:id="rId21"/>
    </p:embeddedFont>
    <p:embeddedFont>
      <p:font typeface="IBM Plex Sans" panose="020B0503050203000203" pitchFamily="34" charset="0"/>
      <p:regular r:id="rId22"/>
      <p:bold r:id="rId23"/>
      <p:italic r:id="rId24"/>
      <p:boldItalic r:id="rId25"/>
    </p:embeddedFont>
    <p:embeddedFont>
      <p:font typeface="IBM Plex Sans Bold" panose="020B0803050203000203" charset="0"/>
      <p:regular r:id="rId26"/>
    </p:embeddedFont>
    <p:embeddedFont>
      <p:font typeface="Montserrat" panose="00000500000000000000" pitchFamily="2" charset="0"/>
      <p:regular r:id="rId27"/>
      <p:bold r:id="rId28"/>
      <p:italic r:id="rId29"/>
      <p:boldItalic r:id="rId30"/>
    </p:embeddedFont>
    <p:embeddedFont>
      <p:font typeface="Montserrat Classic" panose="020B0604020202020204" charset="0"/>
      <p:regular r:id="rId31"/>
    </p:embeddedFont>
    <p:embeddedFont>
      <p:font typeface="Raleway Bold" panose="020B0604020202020204" charset="0"/>
      <p:regular r:id="rId32"/>
    </p:embeddedFont>
    <p:embeddedFont>
      <p:font typeface="Raleway Medium" pitchFamily="2" charset="0"/>
      <p:regular r:id="rId33"/>
      <p:italic r:id="rId34"/>
    </p:embeddedFont>
    <p:embeddedFont>
      <p:font typeface="Raleway Semi-Bold" panose="020B0604020202020204" charset="0"/>
      <p:regular r:id="rId35"/>
    </p:embeddedFont>
    <p:embeddedFont>
      <p:font typeface="Sitka Banner Semibold" pitchFamily="2" charset="0"/>
      <p:bold r:id="rId36"/>
      <p:boldItalic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679283-04E6-44A3-BE4B-CF82A4EAE038}" v="143" dt="2024-02-16T16:37:23.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0" d="100"/>
          <a:sy n="40" d="100"/>
        </p:scale>
        <p:origin x="1140" y="4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viewProps" Target="viewProps.xml"/><Relationship Id="rId21" Type="http://schemas.openxmlformats.org/officeDocument/2006/relationships/font" Target="fonts/font3.fntdata"/><Relationship Id="rId34" Type="http://schemas.openxmlformats.org/officeDocument/2006/relationships/font" Target="fonts/font16.fntdata"/><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eze Eze" userId="0a6f41f2f51a3590" providerId="LiveId" clId="{47679283-04E6-44A3-BE4B-CF82A4EAE038}"/>
    <pc:docChg chg="undo custSel addSld delSld modSld sldOrd">
      <pc:chgData name="Adaeze Eze" userId="0a6f41f2f51a3590" providerId="LiveId" clId="{47679283-04E6-44A3-BE4B-CF82A4EAE038}" dt="2024-02-16T06:22:24.071" v="1830" actId="2711"/>
      <pc:docMkLst>
        <pc:docMk/>
      </pc:docMkLst>
      <pc:sldChg chg="modSp mod">
        <pc:chgData name="Adaeze Eze" userId="0a6f41f2f51a3590" providerId="LiveId" clId="{47679283-04E6-44A3-BE4B-CF82A4EAE038}" dt="2024-02-16T06:22:24.071" v="1830" actId="2711"/>
        <pc:sldMkLst>
          <pc:docMk/>
          <pc:sldMk cId="0" sldId="257"/>
        </pc:sldMkLst>
        <pc:spChg chg="mod">
          <ac:chgData name="Adaeze Eze" userId="0a6f41f2f51a3590" providerId="LiveId" clId="{47679283-04E6-44A3-BE4B-CF82A4EAE038}" dt="2024-02-16T06:22:24.071" v="1830" actId="2711"/>
          <ac:spMkLst>
            <pc:docMk/>
            <pc:sldMk cId="0" sldId="257"/>
            <ac:spMk id="4" creationId="{00000000-0000-0000-0000-000000000000}"/>
          </ac:spMkLst>
        </pc:spChg>
      </pc:sldChg>
      <pc:sldChg chg="modSp del mod modShow">
        <pc:chgData name="Adaeze Eze" userId="0a6f41f2f51a3590" providerId="LiveId" clId="{47679283-04E6-44A3-BE4B-CF82A4EAE038}" dt="2024-02-16T00:24:53.236" v="1705" actId="2696"/>
        <pc:sldMkLst>
          <pc:docMk/>
          <pc:sldMk cId="0" sldId="258"/>
        </pc:sldMkLst>
        <pc:spChg chg="mod">
          <ac:chgData name="Adaeze Eze" userId="0a6f41f2f51a3590" providerId="LiveId" clId="{47679283-04E6-44A3-BE4B-CF82A4EAE038}" dt="2024-02-16T00:03:19.681" v="1678" actId="1076"/>
          <ac:spMkLst>
            <pc:docMk/>
            <pc:sldMk cId="0" sldId="258"/>
            <ac:spMk id="2" creationId="{00000000-0000-0000-0000-000000000000}"/>
          </ac:spMkLst>
        </pc:spChg>
        <pc:spChg chg="mod">
          <ac:chgData name="Adaeze Eze" userId="0a6f41f2f51a3590" providerId="LiveId" clId="{47679283-04E6-44A3-BE4B-CF82A4EAE038}" dt="2024-02-16T00:03:14.702" v="1676" actId="14100"/>
          <ac:spMkLst>
            <pc:docMk/>
            <pc:sldMk cId="0" sldId="258"/>
            <ac:spMk id="3" creationId="{00000000-0000-0000-0000-000000000000}"/>
          </ac:spMkLst>
        </pc:spChg>
      </pc:sldChg>
      <pc:sldChg chg="del">
        <pc:chgData name="Adaeze Eze" userId="0a6f41f2f51a3590" providerId="LiveId" clId="{47679283-04E6-44A3-BE4B-CF82A4EAE038}" dt="2024-02-15T18:05:53.838" v="264" actId="2696"/>
        <pc:sldMkLst>
          <pc:docMk/>
          <pc:sldMk cId="0" sldId="259"/>
        </pc:sldMkLst>
      </pc:sldChg>
      <pc:sldChg chg="delSp modSp del mod setBg">
        <pc:chgData name="Adaeze Eze" userId="0a6f41f2f51a3590" providerId="LiveId" clId="{47679283-04E6-44A3-BE4B-CF82A4EAE038}" dt="2024-02-15T23:56:40.103" v="1665" actId="2696"/>
        <pc:sldMkLst>
          <pc:docMk/>
          <pc:sldMk cId="0" sldId="261"/>
        </pc:sldMkLst>
        <pc:spChg chg="mod">
          <ac:chgData name="Adaeze Eze" userId="0a6f41f2f51a3590" providerId="LiveId" clId="{47679283-04E6-44A3-BE4B-CF82A4EAE038}" dt="2024-02-15T23:45:12.357" v="1563" actId="1076"/>
          <ac:spMkLst>
            <pc:docMk/>
            <pc:sldMk cId="0" sldId="261"/>
            <ac:spMk id="2" creationId="{00000000-0000-0000-0000-000000000000}"/>
          </ac:spMkLst>
        </pc:spChg>
        <pc:spChg chg="mod">
          <ac:chgData name="Adaeze Eze" userId="0a6f41f2f51a3590" providerId="LiveId" clId="{47679283-04E6-44A3-BE4B-CF82A4EAE038}" dt="2024-02-15T23:46:01.177" v="1599" actId="20577"/>
          <ac:spMkLst>
            <pc:docMk/>
            <pc:sldMk cId="0" sldId="261"/>
            <ac:spMk id="3" creationId="{00000000-0000-0000-0000-000000000000}"/>
          </ac:spMkLst>
        </pc:spChg>
        <pc:spChg chg="mod">
          <ac:chgData name="Adaeze Eze" userId="0a6f41f2f51a3590" providerId="LiveId" clId="{47679283-04E6-44A3-BE4B-CF82A4EAE038}" dt="2024-02-15T23:47:23.564" v="1610" actId="20577"/>
          <ac:spMkLst>
            <pc:docMk/>
            <pc:sldMk cId="0" sldId="261"/>
            <ac:spMk id="4" creationId="{00000000-0000-0000-0000-000000000000}"/>
          </ac:spMkLst>
        </pc:spChg>
        <pc:spChg chg="del mod">
          <ac:chgData name="Adaeze Eze" userId="0a6f41f2f51a3590" providerId="LiveId" clId="{47679283-04E6-44A3-BE4B-CF82A4EAE038}" dt="2024-02-15T23:46:51.494" v="1603" actId="478"/>
          <ac:spMkLst>
            <pc:docMk/>
            <pc:sldMk cId="0" sldId="261"/>
            <ac:spMk id="5" creationId="{00000000-0000-0000-0000-000000000000}"/>
          </ac:spMkLst>
        </pc:spChg>
        <pc:spChg chg="del mod">
          <ac:chgData name="Adaeze Eze" userId="0a6f41f2f51a3590" providerId="LiveId" clId="{47679283-04E6-44A3-BE4B-CF82A4EAE038}" dt="2024-02-15T23:46:59.956" v="1607" actId="478"/>
          <ac:spMkLst>
            <pc:docMk/>
            <pc:sldMk cId="0" sldId="261"/>
            <ac:spMk id="6" creationId="{00000000-0000-0000-0000-000000000000}"/>
          </ac:spMkLst>
        </pc:spChg>
        <pc:spChg chg="del mod">
          <ac:chgData name="Adaeze Eze" userId="0a6f41f2f51a3590" providerId="LiveId" clId="{47679283-04E6-44A3-BE4B-CF82A4EAE038}" dt="2024-02-15T23:46:53.991" v="1605" actId="478"/>
          <ac:spMkLst>
            <pc:docMk/>
            <pc:sldMk cId="0" sldId="261"/>
            <ac:spMk id="7" creationId="{00000000-0000-0000-0000-000000000000}"/>
          </ac:spMkLst>
        </pc:spChg>
      </pc:sldChg>
      <pc:sldChg chg="addSp modSp mod">
        <pc:chgData name="Adaeze Eze" userId="0a6f41f2f51a3590" providerId="LiveId" clId="{47679283-04E6-44A3-BE4B-CF82A4EAE038}" dt="2024-02-16T06:10:35.291" v="1773" actId="20577"/>
        <pc:sldMkLst>
          <pc:docMk/>
          <pc:sldMk cId="0" sldId="262"/>
        </pc:sldMkLst>
        <pc:spChg chg="mod">
          <ac:chgData name="Adaeze Eze" userId="0a6f41f2f51a3590" providerId="LiveId" clId="{47679283-04E6-44A3-BE4B-CF82A4EAE038}" dt="2024-02-16T06:10:35.291" v="1773" actId="20577"/>
          <ac:spMkLst>
            <pc:docMk/>
            <pc:sldMk cId="0" sldId="262"/>
            <ac:spMk id="3" creationId="{00000000-0000-0000-0000-000000000000}"/>
          </ac:spMkLst>
        </pc:spChg>
        <pc:spChg chg="add mod">
          <ac:chgData name="Adaeze Eze" userId="0a6f41f2f51a3590" providerId="LiveId" clId="{47679283-04E6-44A3-BE4B-CF82A4EAE038}" dt="2024-02-15T18:06:24.951" v="275" actId="1076"/>
          <ac:spMkLst>
            <pc:docMk/>
            <pc:sldMk cId="0" sldId="262"/>
            <ac:spMk id="5" creationId="{DCCF8CA4-D0BD-F1BB-5B22-B51E5949208B}"/>
          </ac:spMkLst>
        </pc:spChg>
      </pc:sldChg>
      <pc:sldChg chg="del ord">
        <pc:chgData name="Adaeze Eze" userId="0a6f41f2f51a3590" providerId="LiveId" clId="{47679283-04E6-44A3-BE4B-CF82A4EAE038}" dt="2024-02-15T23:59:28.340" v="1666" actId="2696"/>
        <pc:sldMkLst>
          <pc:docMk/>
          <pc:sldMk cId="0" sldId="263"/>
        </pc:sldMkLst>
      </pc:sldChg>
      <pc:sldChg chg="modSp mod ord">
        <pc:chgData name="Adaeze Eze" userId="0a6f41f2f51a3590" providerId="LiveId" clId="{47679283-04E6-44A3-BE4B-CF82A4EAE038}" dt="2024-02-16T06:19:53.881" v="1817" actId="113"/>
        <pc:sldMkLst>
          <pc:docMk/>
          <pc:sldMk cId="0" sldId="264"/>
        </pc:sldMkLst>
        <pc:spChg chg="mod">
          <ac:chgData name="Adaeze Eze" userId="0a6f41f2f51a3590" providerId="LiveId" clId="{47679283-04E6-44A3-BE4B-CF82A4EAE038}" dt="2024-02-16T06:19:53.881" v="1817" actId="113"/>
          <ac:spMkLst>
            <pc:docMk/>
            <pc:sldMk cId="0" sldId="264"/>
            <ac:spMk id="3" creationId="{00000000-0000-0000-0000-000000000000}"/>
          </ac:spMkLst>
        </pc:spChg>
      </pc:sldChg>
      <pc:sldChg chg="modSp mod ord">
        <pc:chgData name="Adaeze Eze" userId="0a6f41f2f51a3590" providerId="LiveId" clId="{47679283-04E6-44A3-BE4B-CF82A4EAE038}" dt="2024-02-16T00:20:02.554" v="1704" actId="20577"/>
        <pc:sldMkLst>
          <pc:docMk/>
          <pc:sldMk cId="0" sldId="265"/>
        </pc:sldMkLst>
        <pc:spChg chg="mod">
          <ac:chgData name="Adaeze Eze" userId="0a6f41f2f51a3590" providerId="LiveId" clId="{47679283-04E6-44A3-BE4B-CF82A4EAE038}" dt="2024-02-16T00:19:53.630" v="1692" actId="20577"/>
          <ac:spMkLst>
            <pc:docMk/>
            <pc:sldMk cId="0" sldId="265"/>
            <ac:spMk id="2" creationId="{00000000-0000-0000-0000-000000000000}"/>
          </ac:spMkLst>
        </pc:spChg>
        <pc:spChg chg="mod">
          <ac:chgData name="Adaeze Eze" userId="0a6f41f2f51a3590" providerId="LiveId" clId="{47679283-04E6-44A3-BE4B-CF82A4EAE038}" dt="2024-02-16T00:20:02.554" v="1704" actId="20577"/>
          <ac:spMkLst>
            <pc:docMk/>
            <pc:sldMk cId="0" sldId="265"/>
            <ac:spMk id="3" creationId="{00000000-0000-0000-0000-000000000000}"/>
          </ac:spMkLst>
        </pc:spChg>
      </pc:sldChg>
      <pc:sldChg chg="addSp delSp modSp mod">
        <pc:chgData name="Adaeze Eze" userId="0a6f41f2f51a3590" providerId="LiveId" clId="{47679283-04E6-44A3-BE4B-CF82A4EAE038}" dt="2024-02-16T06:17:33.127" v="1806" actId="14100"/>
        <pc:sldMkLst>
          <pc:docMk/>
          <pc:sldMk cId="0" sldId="266"/>
        </pc:sldMkLst>
        <pc:spChg chg="del mod">
          <ac:chgData name="Adaeze Eze" userId="0a6f41f2f51a3590" providerId="LiveId" clId="{47679283-04E6-44A3-BE4B-CF82A4EAE038}" dt="2024-02-15T23:15:51.675" v="1362"/>
          <ac:spMkLst>
            <pc:docMk/>
            <pc:sldMk cId="0" sldId="266"/>
            <ac:spMk id="4" creationId="{00000000-0000-0000-0000-000000000000}"/>
          </ac:spMkLst>
        </pc:spChg>
        <pc:spChg chg="mod">
          <ac:chgData name="Adaeze Eze" userId="0a6f41f2f51a3590" providerId="LiveId" clId="{47679283-04E6-44A3-BE4B-CF82A4EAE038}" dt="2024-02-15T23:15:49.795" v="1360" actId="20577"/>
          <ac:spMkLst>
            <pc:docMk/>
            <pc:sldMk cId="0" sldId="266"/>
            <ac:spMk id="5" creationId="{00000000-0000-0000-0000-000000000000}"/>
          </ac:spMkLst>
        </pc:spChg>
        <pc:spChg chg="del">
          <ac:chgData name="Adaeze Eze" userId="0a6f41f2f51a3590" providerId="LiveId" clId="{47679283-04E6-44A3-BE4B-CF82A4EAE038}" dt="2024-02-16T06:17:16.479" v="1802" actId="478"/>
          <ac:spMkLst>
            <pc:docMk/>
            <pc:sldMk cId="0" sldId="266"/>
            <ac:spMk id="6" creationId="{00000000-0000-0000-0000-000000000000}"/>
          </ac:spMkLst>
        </pc:spChg>
        <pc:spChg chg="mod">
          <ac:chgData name="Adaeze Eze" userId="0a6f41f2f51a3590" providerId="LiveId" clId="{47679283-04E6-44A3-BE4B-CF82A4EAE038}" dt="2024-02-16T06:17:12.601" v="1800"/>
          <ac:spMkLst>
            <pc:docMk/>
            <pc:sldMk cId="0" sldId="266"/>
            <ac:spMk id="7" creationId="{63CED96B-4C66-D5AA-484D-960523C72AA1}"/>
          </ac:spMkLst>
        </pc:spChg>
        <pc:spChg chg="add mod">
          <ac:chgData name="Adaeze Eze" userId="0a6f41f2f51a3590" providerId="LiveId" clId="{47679283-04E6-44A3-BE4B-CF82A4EAE038}" dt="2024-02-16T06:17:33.127" v="1806" actId="14100"/>
          <ac:spMkLst>
            <pc:docMk/>
            <pc:sldMk cId="0" sldId="266"/>
            <ac:spMk id="8" creationId="{F7FA4516-6469-159A-AB9D-F92F2B616782}"/>
          </ac:spMkLst>
        </pc:spChg>
        <pc:grpChg chg="add del mod">
          <ac:chgData name="Adaeze Eze" userId="0a6f41f2f51a3590" providerId="LiveId" clId="{47679283-04E6-44A3-BE4B-CF82A4EAE038}" dt="2024-02-16T06:17:15.077" v="1801" actId="478"/>
          <ac:grpSpMkLst>
            <pc:docMk/>
            <pc:sldMk cId="0" sldId="266"/>
            <ac:grpSpMk id="4" creationId="{A1B8D13F-1E4A-FB3C-2EA9-BA81290FD859}"/>
          </ac:grpSpMkLst>
        </pc:grpChg>
      </pc:sldChg>
      <pc:sldChg chg="addSp delSp modSp mod ord">
        <pc:chgData name="Adaeze Eze" userId="0a6f41f2f51a3590" providerId="LiveId" clId="{47679283-04E6-44A3-BE4B-CF82A4EAE038}" dt="2024-02-16T06:21:46.734" v="1829" actId="1076"/>
        <pc:sldMkLst>
          <pc:docMk/>
          <pc:sldMk cId="0" sldId="267"/>
        </pc:sldMkLst>
        <pc:spChg chg="mod">
          <ac:chgData name="Adaeze Eze" userId="0a6f41f2f51a3590" providerId="LiveId" clId="{47679283-04E6-44A3-BE4B-CF82A4EAE038}" dt="2024-02-16T06:20:26.881" v="1821" actId="2711"/>
          <ac:spMkLst>
            <pc:docMk/>
            <pc:sldMk cId="0" sldId="267"/>
            <ac:spMk id="4" creationId="{00000000-0000-0000-0000-000000000000}"/>
          </ac:spMkLst>
        </pc:spChg>
        <pc:spChg chg="mod">
          <ac:chgData name="Adaeze Eze" userId="0a6f41f2f51a3590" providerId="LiveId" clId="{47679283-04E6-44A3-BE4B-CF82A4EAE038}" dt="2024-02-15T23:25:36.790" v="1400" actId="6549"/>
          <ac:spMkLst>
            <pc:docMk/>
            <pc:sldMk cId="0" sldId="267"/>
            <ac:spMk id="7" creationId="{00000000-0000-0000-0000-000000000000}"/>
          </ac:spMkLst>
        </pc:spChg>
        <pc:spChg chg="mod">
          <ac:chgData name="Adaeze Eze" userId="0a6f41f2f51a3590" providerId="LiveId" clId="{47679283-04E6-44A3-BE4B-CF82A4EAE038}" dt="2024-02-16T06:20:33.362" v="1822" actId="2711"/>
          <ac:spMkLst>
            <pc:docMk/>
            <pc:sldMk cId="0" sldId="267"/>
            <ac:spMk id="10" creationId="{00000000-0000-0000-0000-000000000000}"/>
          </ac:spMkLst>
        </pc:spChg>
        <pc:spChg chg="mod">
          <ac:chgData name="Adaeze Eze" userId="0a6f41f2f51a3590" providerId="LiveId" clId="{47679283-04E6-44A3-BE4B-CF82A4EAE038}" dt="2024-02-16T06:20:38.996" v="1823" actId="2711"/>
          <ac:spMkLst>
            <pc:docMk/>
            <pc:sldMk cId="0" sldId="267"/>
            <ac:spMk id="13" creationId="{00000000-0000-0000-0000-000000000000}"/>
          </ac:spMkLst>
        </pc:spChg>
        <pc:spChg chg="mod">
          <ac:chgData name="Adaeze Eze" userId="0a6f41f2f51a3590" providerId="LiveId" clId="{47679283-04E6-44A3-BE4B-CF82A4EAE038}" dt="2024-02-16T06:20:46.042" v="1824" actId="2711"/>
          <ac:spMkLst>
            <pc:docMk/>
            <pc:sldMk cId="0" sldId="267"/>
            <ac:spMk id="16" creationId="{00000000-0000-0000-0000-000000000000}"/>
          </ac:spMkLst>
        </pc:spChg>
        <pc:spChg chg="del">
          <ac:chgData name="Adaeze Eze" userId="0a6f41f2f51a3590" providerId="LiveId" clId="{47679283-04E6-44A3-BE4B-CF82A4EAE038}" dt="2024-02-15T23:25:47.561" v="1402" actId="478"/>
          <ac:spMkLst>
            <pc:docMk/>
            <pc:sldMk cId="0" sldId="267"/>
            <ac:spMk id="18" creationId="{00000000-0000-0000-0000-000000000000}"/>
          </ac:spMkLst>
        </pc:spChg>
        <pc:spChg chg="mod">
          <ac:chgData name="Adaeze Eze" userId="0a6f41f2f51a3590" providerId="LiveId" clId="{47679283-04E6-44A3-BE4B-CF82A4EAE038}" dt="2024-02-15T23:25:30.511" v="1399" actId="14100"/>
          <ac:spMkLst>
            <pc:docMk/>
            <pc:sldMk cId="0" sldId="267"/>
            <ac:spMk id="19" creationId="{00000000-0000-0000-0000-000000000000}"/>
          </ac:spMkLst>
        </pc:spChg>
        <pc:spChg chg="mod">
          <ac:chgData name="Adaeze Eze" userId="0a6f41f2f51a3590" providerId="LiveId" clId="{47679283-04E6-44A3-BE4B-CF82A4EAE038}" dt="2024-02-16T06:11:25.207" v="1778" actId="1076"/>
          <ac:spMkLst>
            <pc:docMk/>
            <pc:sldMk cId="0" sldId="267"/>
            <ac:spMk id="20" creationId="{00000000-0000-0000-0000-000000000000}"/>
          </ac:spMkLst>
        </pc:spChg>
        <pc:spChg chg="mod">
          <ac:chgData name="Adaeze Eze" userId="0a6f41f2f51a3590" providerId="LiveId" clId="{47679283-04E6-44A3-BE4B-CF82A4EAE038}" dt="2024-02-16T06:21:01.467" v="1827" actId="2711"/>
          <ac:spMkLst>
            <pc:docMk/>
            <pc:sldMk cId="0" sldId="267"/>
            <ac:spMk id="23" creationId="{00000000-0000-0000-0000-000000000000}"/>
          </ac:spMkLst>
        </pc:spChg>
        <pc:spChg chg="mod">
          <ac:chgData name="Adaeze Eze" userId="0a6f41f2f51a3590" providerId="LiveId" clId="{47679283-04E6-44A3-BE4B-CF82A4EAE038}" dt="2024-02-15T23:25:22.004" v="1397" actId="14100"/>
          <ac:spMkLst>
            <pc:docMk/>
            <pc:sldMk cId="0" sldId="267"/>
            <ac:spMk id="24" creationId="{00000000-0000-0000-0000-000000000000}"/>
          </ac:spMkLst>
        </pc:spChg>
        <pc:spChg chg="mod">
          <ac:chgData name="Adaeze Eze" userId="0a6f41f2f51a3590" providerId="LiveId" clId="{47679283-04E6-44A3-BE4B-CF82A4EAE038}" dt="2024-02-16T06:20:53.031" v="1825" actId="2711"/>
          <ac:spMkLst>
            <pc:docMk/>
            <pc:sldMk cId="0" sldId="267"/>
            <ac:spMk id="27" creationId="{00000000-0000-0000-0000-000000000000}"/>
          </ac:spMkLst>
        </pc:spChg>
        <pc:spChg chg="mod">
          <ac:chgData name="Adaeze Eze" userId="0a6f41f2f51a3590" providerId="LiveId" clId="{47679283-04E6-44A3-BE4B-CF82A4EAE038}" dt="2024-02-15T23:24:22.692" v="1383" actId="20577"/>
          <ac:spMkLst>
            <pc:docMk/>
            <pc:sldMk cId="0" sldId="267"/>
            <ac:spMk id="31" creationId="{00000000-0000-0000-0000-000000000000}"/>
          </ac:spMkLst>
        </pc:spChg>
        <pc:spChg chg="del mod">
          <ac:chgData name="Adaeze Eze" userId="0a6f41f2f51a3590" providerId="LiveId" clId="{47679283-04E6-44A3-BE4B-CF82A4EAE038}" dt="2024-02-15T23:24:38.295" v="1387" actId="478"/>
          <ac:spMkLst>
            <pc:docMk/>
            <pc:sldMk cId="0" sldId="267"/>
            <ac:spMk id="35" creationId="{00000000-0000-0000-0000-000000000000}"/>
          </ac:spMkLst>
        </pc:spChg>
        <pc:spChg chg="mod">
          <ac:chgData name="Adaeze Eze" userId="0a6f41f2f51a3590" providerId="LiveId" clId="{47679283-04E6-44A3-BE4B-CF82A4EAE038}" dt="2024-02-15T23:25:02.769" v="1392" actId="1076"/>
          <ac:spMkLst>
            <pc:docMk/>
            <pc:sldMk cId="0" sldId="267"/>
            <ac:spMk id="36" creationId="{00000000-0000-0000-0000-000000000000}"/>
          </ac:spMkLst>
        </pc:spChg>
        <pc:spChg chg="mod">
          <ac:chgData name="Adaeze Eze" userId="0a6f41f2f51a3590" providerId="LiveId" clId="{47679283-04E6-44A3-BE4B-CF82A4EAE038}" dt="2024-02-16T06:20:17.061" v="1819" actId="2711"/>
          <ac:spMkLst>
            <pc:docMk/>
            <pc:sldMk cId="0" sldId="267"/>
            <ac:spMk id="39" creationId="{00000000-0000-0000-0000-000000000000}"/>
          </ac:spMkLst>
        </pc:spChg>
        <pc:spChg chg="del">
          <ac:chgData name="Adaeze Eze" userId="0a6f41f2f51a3590" providerId="LiveId" clId="{47679283-04E6-44A3-BE4B-CF82A4EAE038}" dt="2024-02-15T23:41:05.813" v="1507" actId="478"/>
          <ac:spMkLst>
            <pc:docMk/>
            <pc:sldMk cId="0" sldId="267"/>
            <ac:spMk id="40" creationId="{00000000-0000-0000-0000-000000000000}"/>
          </ac:spMkLst>
        </pc:spChg>
        <pc:spChg chg="del">
          <ac:chgData name="Adaeze Eze" userId="0a6f41f2f51a3590" providerId="LiveId" clId="{47679283-04E6-44A3-BE4B-CF82A4EAE038}" dt="2024-02-15T23:26:29.353" v="1407" actId="478"/>
          <ac:spMkLst>
            <pc:docMk/>
            <pc:sldMk cId="0" sldId="267"/>
            <ac:spMk id="44" creationId="{00000000-0000-0000-0000-000000000000}"/>
          </ac:spMkLst>
        </pc:spChg>
        <pc:spChg chg="mod">
          <ac:chgData name="Adaeze Eze" userId="0a6f41f2f51a3590" providerId="LiveId" clId="{47679283-04E6-44A3-BE4B-CF82A4EAE038}" dt="2024-02-16T06:20:11.811" v="1818" actId="2711"/>
          <ac:spMkLst>
            <pc:docMk/>
            <pc:sldMk cId="0" sldId="267"/>
            <ac:spMk id="47" creationId="{00000000-0000-0000-0000-000000000000}"/>
          </ac:spMkLst>
        </pc:spChg>
        <pc:spChg chg="del">
          <ac:chgData name="Adaeze Eze" userId="0a6f41f2f51a3590" providerId="LiveId" clId="{47679283-04E6-44A3-BE4B-CF82A4EAE038}" dt="2024-02-15T23:26:31.651" v="1408" actId="478"/>
          <ac:spMkLst>
            <pc:docMk/>
            <pc:sldMk cId="0" sldId="267"/>
            <ac:spMk id="52" creationId="{00000000-0000-0000-0000-000000000000}"/>
          </ac:spMkLst>
        </pc:spChg>
        <pc:spChg chg="mod">
          <ac:chgData name="Adaeze Eze" userId="0a6f41f2f51a3590" providerId="LiveId" clId="{47679283-04E6-44A3-BE4B-CF82A4EAE038}" dt="2024-02-15T23:27:07.770" v="1444" actId="20577"/>
          <ac:spMkLst>
            <pc:docMk/>
            <pc:sldMk cId="0" sldId="267"/>
            <ac:spMk id="53" creationId="{00000000-0000-0000-0000-000000000000}"/>
          </ac:spMkLst>
        </pc:spChg>
        <pc:spChg chg="del mod">
          <ac:chgData name="Adaeze Eze" userId="0a6f41f2f51a3590" providerId="LiveId" clId="{47679283-04E6-44A3-BE4B-CF82A4EAE038}" dt="2024-02-15T23:26:50.449" v="1414" actId="478"/>
          <ac:spMkLst>
            <pc:docMk/>
            <pc:sldMk cId="0" sldId="267"/>
            <ac:spMk id="57" creationId="{00000000-0000-0000-0000-000000000000}"/>
          </ac:spMkLst>
        </pc:spChg>
        <pc:spChg chg="add mod">
          <ac:chgData name="Adaeze Eze" userId="0a6f41f2f51a3590" providerId="LiveId" clId="{47679283-04E6-44A3-BE4B-CF82A4EAE038}" dt="2024-02-15T23:26:17.398" v="1405" actId="14100"/>
          <ac:spMkLst>
            <pc:docMk/>
            <pc:sldMk cId="0" sldId="267"/>
            <ac:spMk id="58" creationId="{E6F611EA-1B8F-A354-DB65-15FE70E4F524}"/>
          </ac:spMkLst>
        </pc:spChg>
        <pc:spChg chg="mod">
          <ac:chgData name="Adaeze Eze" userId="0a6f41f2f51a3590" providerId="LiveId" clId="{47679283-04E6-44A3-BE4B-CF82A4EAE038}" dt="2024-02-15T23:34:45.269" v="1472"/>
          <ac:spMkLst>
            <pc:docMk/>
            <pc:sldMk cId="0" sldId="267"/>
            <ac:spMk id="60" creationId="{D62E817A-6476-6ED2-6CC4-54B76218C705}"/>
          </ac:spMkLst>
        </pc:spChg>
        <pc:spChg chg="mod">
          <ac:chgData name="Adaeze Eze" userId="0a6f41f2f51a3590" providerId="LiveId" clId="{47679283-04E6-44A3-BE4B-CF82A4EAE038}" dt="2024-02-16T06:20:21.618" v="1820" actId="2711"/>
          <ac:spMkLst>
            <pc:docMk/>
            <pc:sldMk cId="0" sldId="267"/>
            <ac:spMk id="61" creationId="{AB5AFFEC-0403-0CAA-62CB-199285F3C7BC}"/>
          </ac:spMkLst>
        </pc:spChg>
        <pc:spChg chg="add mod">
          <ac:chgData name="Adaeze Eze" userId="0a6f41f2f51a3590" providerId="LiveId" clId="{47679283-04E6-44A3-BE4B-CF82A4EAE038}" dt="2024-02-15T23:35:09.128" v="1476" actId="14100"/>
          <ac:spMkLst>
            <pc:docMk/>
            <pc:sldMk cId="0" sldId="267"/>
            <ac:spMk id="62" creationId="{1270C538-7C07-9372-C72B-27C56E79FB81}"/>
          </ac:spMkLst>
        </pc:spChg>
        <pc:spChg chg="add mod">
          <ac:chgData name="Adaeze Eze" userId="0a6f41f2f51a3590" providerId="LiveId" clId="{47679283-04E6-44A3-BE4B-CF82A4EAE038}" dt="2024-02-16T06:11:10.171" v="1774" actId="14100"/>
          <ac:spMkLst>
            <pc:docMk/>
            <pc:sldMk cId="0" sldId="267"/>
            <ac:spMk id="63" creationId="{9656F712-4737-2588-5D37-D5F7B38BD1C0}"/>
          </ac:spMkLst>
        </pc:spChg>
        <pc:grpChg chg="del">
          <ac:chgData name="Adaeze Eze" userId="0a6f41f2f51a3590" providerId="LiveId" clId="{47679283-04E6-44A3-BE4B-CF82A4EAE038}" dt="2024-02-15T23:25:41.565" v="1401" actId="478"/>
          <ac:grpSpMkLst>
            <pc:docMk/>
            <pc:sldMk cId="0" sldId="267"/>
            <ac:grpSpMk id="5" creationId="{00000000-0000-0000-0000-000000000000}"/>
          </ac:grpSpMkLst>
        </pc:grpChg>
        <pc:grpChg chg="mod">
          <ac:chgData name="Adaeze Eze" userId="0a6f41f2f51a3590" providerId="LiveId" clId="{47679283-04E6-44A3-BE4B-CF82A4EAE038}" dt="2024-02-15T23:21:47.613" v="1369" actId="1076"/>
          <ac:grpSpMkLst>
            <pc:docMk/>
            <pc:sldMk cId="0" sldId="267"/>
            <ac:grpSpMk id="11" creationId="{00000000-0000-0000-0000-000000000000}"/>
          </ac:grpSpMkLst>
        </pc:grpChg>
        <pc:grpChg chg="mod">
          <ac:chgData name="Adaeze Eze" userId="0a6f41f2f51a3590" providerId="LiveId" clId="{47679283-04E6-44A3-BE4B-CF82A4EAE038}" dt="2024-02-16T06:20:54.665" v="1826" actId="1076"/>
          <ac:grpSpMkLst>
            <pc:docMk/>
            <pc:sldMk cId="0" sldId="267"/>
            <ac:grpSpMk id="21" creationId="{00000000-0000-0000-0000-000000000000}"/>
          </ac:grpSpMkLst>
        </pc:grpChg>
        <pc:grpChg chg="mod">
          <ac:chgData name="Adaeze Eze" userId="0a6f41f2f51a3590" providerId="LiveId" clId="{47679283-04E6-44A3-BE4B-CF82A4EAE038}" dt="2024-02-15T23:25:06.150" v="1393" actId="1076"/>
          <ac:grpSpMkLst>
            <pc:docMk/>
            <pc:sldMk cId="0" sldId="267"/>
            <ac:grpSpMk id="25" creationId="{00000000-0000-0000-0000-000000000000}"/>
          </ac:grpSpMkLst>
        </pc:grpChg>
        <pc:grpChg chg="del">
          <ac:chgData name="Adaeze Eze" userId="0a6f41f2f51a3590" providerId="LiveId" clId="{47679283-04E6-44A3-BE4B-CF82A4EAE038}" dt="2024-02-15T23:24:33.181" v="1385" actId="478"/>
          <ac:grpSpMkLst>
            <pc:docMk/>
            <pc:sldMk cId="0" sldId="267"/>
            <ac:grpSpMk id="29" creationId="{00000000-0000-0000-0000-000000000000}"/>
          </ac:grpSpMkLst>
        </pc:grpChg>
        <pc:grpChg chg="del">
          <ac:chgData name="Adaeze Eze" userId="0a6f41f2f51a3590" providerId="LiveId" clId="{47679283-04E6-44A3-BE4B-CF82A4EAE038}" dt="2024-02-15T23:24:28.421" v="1384" actId="478"/>
          <ac:grpSpMkLst>
            <pc:docMk/>
            <pc:sldMk cId="0" sldId="267"/>
            <ac:grpSpMk id="32" creationId="{00000000-0000-0000-0000-000000000000}"/>
          </ac:grpSpMkLst>
        </pc:grpChg>
        <pc:grpChg chg="mod">
          <ac:chgData name="Adaeze Eze" userId="0a6f41f2f51a3590" providerId="LiveId" clId="{47679283-04E6-44A3-BE4B-CF82A4EAE038}" dt="2024-02-16T06:21:46.734" v="1829" actId="1076"/>
          <ac:grpSpMkLst>
            <pc:docMk/>
            <pc:sldMk cId="0" sldId="267"/>
            <ac:grpSpMk id="37" creationId="{00000000-0000-0000-0000-000000000000}"/>
          </ac:grpSpMkLst>
        </pc:grpChg>
        <pc:grpChg chg="del">
          <ac:chgData name="Adaeze Eze" userId="0a6f41f2f51a3590" providerId="LiveId" clId="{47679283-04E6-44A3-BE4B-CF82A4EAE038}" dt="2024-02-15T23:26:27.222" v="1406" actId="478"/>
          <ac:grpSpMkLst>
            <pc:docMk/>
            <pc:sldMk cId="0" sldId="267"/>
            <ac:grpSpMk id="41" creationId="{00000000-0000-0000-0000-000000000000}"/>
          </ac:grpSpMkLst>
        </pc:grpChg>
        <pc:grpChg chg="del">
          <ac:chgData name="Adaeze Eze" userId="0a6f41f2f51a3590" providerId="LiveId" clId="{47679283-04E6-44A3-BE4B-CF82A4EAE038}" dt="2024-02-15T23:26:34.733" v="1409" actId="478"/>
          <ac:grpSpMkLst>
            <pc:docMk/>
            <pc:sldMk cId="0" sldId="267"/>
            <ac:grpSpMk id="48" creationId="{00000000-0000-0000-0000-000000000000}"/>
          </ac:grpSpMkLst>
        </pc:grpChg>
        <pc:grpChg chg="del">
          <ac:chgData name="Adaeze Eze" userId="0a6f41f2f51a3590" providerId="LiveId" clId="{47679283-04E6-44A3-BE4B-CF82A4EAE038}" dt="2024-02-15T23:27:32.809" v="1445" actId="478"/>
          <ac:grpSpMkLst>
            <pc:docMk/>
            <pc:sldMk cId="0" sldId="267"/>
            <ac:grpSpMk id="54" creationId="{00000000-0000-0000-0000-000000000000}"/>
          </ac:grpSpMkLst>
        </pc:grpChg>
        <pc:grpChg chg="add mod">
          <ac:chgData name="Adaeze Eze" userId="0a6f41f2f51a3590" providerId="LiveId" clId="{47679283-04E6-44A3-BE4B-CF82A4EAE038}" dt="2024-02-15T23:34:52.247" v="1473" actId="1076"/>
          <ac:grpSpMkLst>
            <pc:docMk/>
            <pc:sldMk cId="0" sldId="267"/>
            <ac:grpSpMk id="59" creationId="{19700EB8-C88F-02A2-C026-FB393E8BF14F}"/>
          </ac:grpSpMkLst>
        </pc:grpChg>
      </pc:sldChg>
      <pc:sldChg chg="addSp delSp modSp mod ord">
        <pc:chgData name="Adaeze Eze" userId="0a6f41f2f51a3590" providerId="LiveId" clId="{47679283-04E6-44A3-BE4B-CF82A4EAE038}" dt="2024-02-16T06:21:15.543" v="1828" actId="1076"/>
        <pc:sldMkLst>
          <pc:docMk/>
          <pc:sldMk cId="0" sldId="268"/>
        </pc:sldMkLst>
        <pc:spChg chg="mod">
          <ac:chgData name="Adaeze Eze" userId="0a6f41f2f51a3590" providerId="LiveId" clId="{47679283-04E6-44A3-BE4B-CF82A4EAE038}" dt="2024-02-15T23:41:31.905" v="1525" actId="20577"/>
          <ac:spMkLst>
            <pc:docMk/>
            <pc:sldMk cId="0" sldId="268"/>
            <ac:spMk id="3" creationId="{00000000-0000-0000-0000-000000000000}"/>
          </ac:spMkLst>
        </pc:spChg>
        <pc:spChg chg="mod">
          <ac:chgData name="Adaeze Eze" userId="0a6f41f2f51a3590" providerId="LiveId" clId="{47679283-04E6-44A3-BE4B-CF82A4EAE038}" dt="2024-02-16T06:15:28.221" v="1790" actId="1076"/>
          <ac:spMkLst>
            <pc:docMk/>
            <pc:sldMk cId="0" sldId="268"/>
            <ac:spMk id="14" creationId="{00000000-0000-0000-0000-000000000000}"/>
          </ac:spMkLst>
        </pc:spChg>
        <pc:spChg chg="mod">
          <ac:chgData name="Adaeze Eze" userId="0a6f41f2f51a3590" providerId="LiveId" clId="{47679283-04E6-44A3-BE4B-CF82A4EAE038}" dt="2024-02-16T06:15:01.821" v="1784" actId="14826"/>
          <ac:spMkLst>
            <pc:docMk/>
            <pc:sldMk cId="0" sldId="268"/>
            <ac:spMk id="21" creationId="{350AFDBD-F46A-BCF4-AD04-BF8CA02EAA13}"/>
          </ac:spMkLst>
        </pc:spChg>
        <pc:spChg chg="mod">
          <ac:chgData name="Adaeze Eze" userId="0a6f41f2f51a3590" providerId="LiveId" clId="{47679283-04E6-44A3-BE4B-CF82A4EAE038}" dt="2024-02-16T00:26:50.226" v="1712" actId="20577"/>
          <ac:spMkLst>
            <pc:docMk/>
            <pc:sldMk cId="0" sldId="268"/>
            <ac:spMk id="25" creationId="{00000000-0000-0000-0000-000000000000}"/>
          </ac:spMkLst>
        </pc:spChg>
        <pc:spChg chg="add mod">
          <ac:chgData name="Adaeze Eze" userId="0a6f41f2f51a3590" providerId="LiveId" clId="{47679283-04E6-44A3-BE4B-CF82A4EAE038}" dt="2024-02-15T23:41:54" v="1527"/>
          <ac:spMkLst>
            <pc:docMk/>
            <pc:sldMk cId="0" sldId="268"/>
            <ac:spMk id="36" creationId="{A2A21812-854C-E9D8-F9E4-7C1AA768B476}"/>
          </ac:spMkLst>
        </pc:spChg>
        <pc:spChg chg="mod">
          <ac:chgData name="Adaeze Eze" userId="0a6f41f2f51a3590" providerId="LiveId" clId="{47679283-04E6-44A3-BE4B-CF82A4EAE038}" dt="2024-02-15T23:41:58.746" v="1528"/>
          <ac:spMkLst>
            <pc:docMk/>
            <pc:sldMk cId="0" sldId="268"/>
            <ac:spMk id="38" creationId="{33CE0317-3D03-F356-0734-FD225DCF5F3D}"/>
          </ac:spMkLst>
        </pc:spChg>
        <pc:spChg chg="mod">
          <ac:chgData name="Adaeze Eze" userId="0a6f41f2f51a3590" providerId="LiveId" clId="{47679283-04E6-44A3-BE4B-CF82A4EAE038}" dt="2024-02-16T06:15:42.279" v="1794" actId="1076"/>
          <ac:spMkLst>
            <pc:docMk/>
            <pc:sldMk cId="0" sldId="268"/>
            <ac:spMk id="40" creationId="{8550FBE9-54D4-A850-CEC5-C135C335021D}"/>
          </ac:spMkLst>
        </pc:spChg>
        <pc:spChg chg="mod">
          <ac:chgData name="Adaeze Eze" userId="0a6f41f2f51a3590" providerId="LiveId" clId="{47679283-04E6-44A3-BE4B-CF82A4EAE038}" dt="2024-02-16T06:15:46.284" v="1795" actId="1076"/>
          <ac:spMkLst>
            <pc:docMk/>
            <pc:sldMk cId="0" sldId="268"/>
            <ac:spMk id="41" creationId="{31AD1989-D4F2-30D8-D8D5-8A5E036BC273}"/>
          </ac:spMkLst>
        </pc:spChg>
        <pc:grpChg chg="mod">
          <ac:chgData name="Adaeze Eze" userId="0a6f41f2f51a3590" providerId="LiveId" clId="{47679283-04E6-44A3-BE4B-CF82A4EAE038}" dt="2024-02-16T06:15:12.401" v="1787" actId="1076"/>
          <ac:grpSpMkLst>
            <pc:docMk/>
            <pc:sldMk cId="0" sldId="268"/>
            <ac:grpSpMk id="4" creationId="{00000000-0000-0000-0000-000000000000}"/>
          </ac:grpSpMkLst>
        </pc:grpChg>
        <pc:grpChg chg="mod">
          <ac:chgData name="Adaeze Eze" userId="0a6f41f2f51a3590" providerId="LiveId" clId="{47679283-04E6-44A3-BE4B-CF82A4EAE038}" dt="2024-02-16T06:15:24.291" v="1789" actId="1076"/>
          <ac:grpSpMkLst>
            <pc:docMk/>
            <pc:sldMk cId="0" sldId="268"/>
            <ac:grpSpMk id="10" creationId="{00000000-0000-0000-0000-000000000000}"/>
          </ac:grpSpMkLst>
        </pc:grpChg>
        <pc:grpChg chg="mod">
          <ac:chgData name="Adaeze Eze" userId="0a6f41f2f51a3590" providerId="LiveId" clId="{47679283-04E6-44A3-BE4B-CF82A4EAE038}" dt="2024-02-16T06:15:54.230" v="1798" actId="1076"/>
          <ac:grpSpMkLst>
            <pc:docMk/>
            <pc:sldMk cId="0" sldId="268"/>
            <ac:grpSpMk id="15" creationId="{00000000-0000-0000-0000-000000000000}"/>
          </ac:grpSpMkLst>
        </pc:grpChg>
        <pc:grpChg chg="mod">
          <ac:chgData name="Adaeze Eze" userId="0a6f41f2f51a3590" providerId="LiveId" clId="{47679283-04E6-44A3-BE4B-CF82A4EAE038}" dt="2024-02-16T06:15:56.351" v="1799" actId="1076"/>
          <ac:grpSpMkLst>
            <pc:docMk/>
            <pc:sldMk cId="0" sldId="268"/>
            <ac:grpSpMk id="18" creationId="{00000000-0000-0000-0000-000000000000}"/>
          </ac:grpSpMkLst>
        </pc:grpChg>
        <pc:grpChg chg="add mod">
          <ac:chgData name="Adaeze Eze" userId="0a6f41f2f51a3590" providerId="LiveId" clId="{47679283-04E6-44A3-BE4B-CF82A4EAE038}" dt="2024-02-16T06:15:49.851" v="1797" actId="14100"/>
          <ac:grpSpMkLst>
            <pc:docMk/>
            <pc:sldMk cId="0" sldId="268"/>
            <ac:grpSpMk id="20" creationId="{52D93C9D-DD2D-F3C1-780D-DD01EC9B936A}"/>
          </ac:grpSpMkLst>
        </pc:grpChg>
        <pc:grpChg chg="mod">
          <ac:chgData name="Adaeze Eze" userId="0a6f41f2f51a3590" providerId="LiveId" clId="{47679283-04E6-44A3-BE4B-CF82A4EAE038}" dt="2024-02-16T06:21:15.543" v="1828" actId="1076"/>
          <ac:grpSpMkLst>
            <pc:docMk/>
            <pc:sldMk cId="0" sldId="268"/>
            <ac:grpSpMk id="23" creationId="{00000000-0000-0000-0000-000000000000}"/>
          </ac:grpSpMkLst>
        </pc:grpChg>
        <pc:grpChg chg="del">
          <ac:chgData name="Adaeze Eze" userId="0a6f41f2f51a3590" providerId="LiveId" clId="{47679283-04E6-44A3-BE4B-CF82A4EAE038}" dt="2024-02-15T23:41:48.207" v="1526" actId="478"/>
          <ac:grpSpMkLst>
            <pc:docMk/>
            <pc:sldMk cId="0" sldId="268"/>
            <ac:grpSpMk id="26" creationId="{00000000-0000-0000-0000-000000000000}"/>
          </ac:grpSpMkLst>
        </pc:grpChg>
        <pc:grpChg chg="mod">
          <ac:chgData name="Adaeze Eze" userId="0a6f41f2f51a3590" providerId="LiveId" clId="{47679283-04E6-44A3-BE4B-CF82A4EAE038}" dt="2024-02-16T06:15:10.575" v="1786" actId="1076"/>
          <ac:grpSpMkLst>
            <pc:docMk/>
            <pc:sldMk cId="0" sldId="268"/>
            <ac:grpSpMk id="30" creationId="{0F8B1651-AC2E-7B01-32B8-AB2DF663585D}"/>
          </ac:grpSpMkLst>
        </pc:grpChg>
        <pc:grpChg chg="mod">
          <ac:chgData name="Adaeze Eze" userId="0a6f41f2f51a3590" providerId="LiveId" clId="{47679283-04E6-44A3-BE4B-CF82A4EAE038}" dt="2024-02-16T06:15:32.999" v="1791" actId="1076"/>
          <ac:grpSpMkLst>
            <pc:docMk/>
            <pc:sldMk cId="0" sldId="268"/>
            <ac:grpSpMk id="33" creationId="{09CCB5A6-A43D-BB1B-AD6A-B141119F577B}"/>
          </ac:grpSpMkLst>
        </pc:grpChg>
        <pc:grpChg chg="add del mod ord">
          <ac:chgData name="Adaeze Eze" userId="0a6f41f2f51a3590" providerId="LiveId" clId="{47679283-04E6-44A3-BE4B-CF82A4EAE038}" dt="2024-02-16T06:13:57.871" v="1779" actId="478"/>
          <ac:grpSpMkLst>
            <pc:docMk/>
            <pc:sldMk cId="0" sldId="268"/>
            <ac:grpSpMk id="37" creationId="{74774548-D7EB-B934-C98D-F89463E12B10}"/>
          </ac:grpSpMkLst>
        </pc:grpChg>
        <pc:grpChg chg="add mod">
          <ac:chgData name="Adaeze Eze" userId="0a6f41f2f51a3590" providerId="LiveId" clId="{47679283-04E6-44A3-BE4B-CF82A4EAE038}" dt="2024-02-15T23:42:12.281" v="1533" actId="1076"/>
          <ac:grpSpMkLst>
            <pc:docMk/>
            <pc:sldMk cId="0" sldId="268"/>
            <ac:grpSpMk id="39" creationId="{BAA0664D-F38C-79E8-9E65-71B55542FC33}"/>
          </ac:grpSpMkLst>
        </pc:grpChg>
      </pc:sldChg>
      <pc:sldChg chg="addSp modSp del mod">
        <pc:chgData name="Adaeze Eze" userId="0a6f41f2f51a3590" providerId="LiveId" clId="{47679283-04E6-44A3-BE4B-CF82A4EAE038}" dt="2024-02-15T17:55:17.329" v="32" actId="2696"/>
        <pc:sldMkLst>
          <pc:docMk/>
          <pc:sldMk cId="0" sldId="269"/>
        </pc:sldMkLst>
        <pc:spChg chg="add mod">
          <ac:chgData name="Adaeze Eze" userId="0a6f41f2f51a3590" providerId="LiveId" clId="{47679283-04E6-44A3-BE4B-CF82A4EAE038}" dt="2024-02-15T17:50:17.363" v="20"/>
          <ac:spMkLst>
            <pc:docMk/>
            <pc:sldMk cId="0" sldId="269"/>
            <ac:spMk id="6" creationId="{CF91A894-7438-0534-029E-07B7E7D41FA0}"/>
          </ac:spMkLst>
        </pc:spChg>
        <pc:graphicFrameChg chg="modGraphic">
          <ac:chgData name="Adaeze Eze" userId="0a6f41f2f51a3590" providerId="LiveId" clId="{47679283-04E6-44A3-BE4B-CF82A4EAE038}" dt="2024-02-15T17:43:06.259" v="19" actId="14734"/>
          <ac:graphicFrameMkLst>
            <pc:docMk/>
            <pc:sldMk cId="0" sldId="269"/>
            <ac:graphicFrameMk id="3" creationId="{00000000-0000-0000-0000-000000000000}"/>
          </ac:graphicFrameMkLst>
        </pc:graphicFrameChg>
        <pc:graphicFrameChg chg="add mod">
          <ac:chgData name="Adaeze Eze" userId="0a6f41f2f51a3590" providerId="LiveId" clId="{47679283-04E6-44A3-BE4B-CF82A4EAE038}" dt="2024-02-15T17:50:17.363" v="20"/>
          <ac:graphicFrameMkLst>
            <pc:docMk/>
            <pc:sldMk cId="0" sldId="269"/>
            <ac:graphicFrameMk id="5" creationId="{E2B9E13D-C62A-E976-AB40-FB7D5327E2F1}"/>
          </ac:graphicFrameMkLst>
        </pc:graphicFrameChg>
      </pc:sldChg>
      <pc:sldChg chg="del">
        <pc:chgData name="Adaeze Eze" userId="0a6f41f2f51a3590" providerId="LiveId" clId="{47679283-04E6-44A3-BE4B-CF82A4EAE038}" dt="2024-02-15T23:13:01.741" v="1300" actId="2696"/>
        <pc:sldMkLst>
          <pc:docMk/>
          <pc:sldMk cId="0" sldId="270"/>
        </pc:sldMkLst>
      </pc:sldChg>
      <pc:sldChg chg="modSp mod">
        <pc:chgData name="Adaeze Eze" userId="0a6f41f2f51a3590" providerId="LiveId" clId="{47679283-04E6-44A3-BE4B-CF82A4EAE038}" dt="2024-02-16T06:18:57.058" v="1810" actId="2711"/>
        <pc:sldMkLst>
          <pc:docMk/>
          <pc:sldMk cId="3379353705" sldId="271"/>
        </pc:sldMkLst>
        <pc:spChg chg="mod">
          <ac:chgData name="Adaeze Eze" userId="0a6f41f2f51a3590" providerId="LiveId" clId="{47679283-04E6-44A3-BE4B-CF82A4EAE038}" dt="2024-02-16T06:18:39.708" v="1808" actId="2711"/>
          <ac:spMkLst>
            <pc:docMk/>
            <pc:sldMk cId="3379353705" sldId="271"/>
            <ac:spMk id="15" creationId="{47082AD8-807D-6C73-A460-99D3B9206116}"/>
          </ac:spMkLst>
        </pc:spChg>
        <pc:spChg chg="mod">
          <ac:chgData name="Adaeze Eze" userId="0a6f41f2f51a3590" providerId="LiveId" clId="{47679283-04E6-44A3-BE4B-CF82A4EAE038}" dt="2024-02-16T06:18:48.665" v="1809" actId="2711"/>
          <ac:spMkLst>
            <pc:docMk/>
            <pc:sldMk cId="3379353705" sldId="271"/>
            <ac:spMk id="16" creationId="{32B981EF-B200-5FD4-7848-A16A5A632723}"/>
          </ac:spMkLst>
        </pc:spChg>
        <pc:spChg chg="mod">
          <ac:chgData name="Adaeze Eze" userId="0a6f41f2f51a3590" providerId="LiveId" clId="{47679283-04E6-44A3-BE4B-CF82A4EAE038}" dt="2024-02-16T06:18:57.058" v="1810" actId="2711"/>
          <ac:spMkLst>
            <pc:docMk/>
            <pc:sldMk cId="3379353705" sldId="271"/>
            <ac:spMk id="17" creationId="{513C891A-686C-222B-C4B2-82D0FAECC790}"/>
          </ac:spMkLst>
        </pc:spChg>
      </pc:sldChg>
      <pc:sldChg chg="addSp modSp new mod">
        <pc:chgData name="Adaeze Eze" userId="0a6f41f2f51a3590" providerId="LiveId" clId="{47679283-04E6-44A3-BE4B-CF82A4EAE038}" dt="2024-02-15T16:28:46.177" v="12" actId="14100"/>
        <pc:sldMkLst>
          <pc:docMk/>
          <pc:sldMk cId="3615091067" sldId="272"/>
        </pc:sldMkLst>
        <pc:graphicFrameChg chg="add mod">
          <ac:chgData name="Adaeze Eze" userId="0a6f41f2f51a3590" providerId="LiveId" clId="{47679283-04E6-44A3-BE4B-CF82A4EAE038}" dt="2024-02-15T16:28:46.177" v="12" actId="14100"/>
          <ac:graphicFrameMkLst>
            <pc:docMk/>
            <pc:sldMk cId="3615091067" sldId="272"/>
            <ac:graphicFrameMk id="2" creationId="{D5857FFE-CE5E-E5F2-5F05-12BAC7AB4F1E}"/>
          </ac:graphicFrameMkLst>
        </pc:graphicFrameChg>
      </pc:sldChg>
      <pc:sldChg chg="addSp modSp new mod ord">
        <pc:chgData name="Adaeze Eze" userId="0a6f41f2f51a3590" providerId="LiveId" clId="{47679283-04E6-44A3-BE4B-CF82A4EAE038}" dt="2024-02-16T06:18:04.078" v="1807" actId="1076"/>
        <pc:sldMkLst>
          <pc:docMk/>
          <pc:sldMk cId="130006883" sldId="273"/>
        </pc:sldMkLst>
        <pc:graphicFrameChg chg="add mod">
          <ac:chgData name="Adaeze Eze" userId="0a6f41f2f51a3590" providerId="LiveId" clId="{47679283-04E6-44A3-BE4B-CF82A4EAE038}" dt="2024-02-16T06:18:04.078" v="1807" actId="1076"/>
          <ac:graphicFrameMkLst>
            <pc:docMk/>
            <pc:sldMk cId="130006883" sldId="273"/>
            <ac:graphicFrameMk id="2" creationId="{51EE6570-FF99-D7F9-AD7A-0FF8DCFC89AE}"/>
          </ac:graphicFrameMkLst>
        </pc:graphicFrameChg>
      </pc:sldChg>
      <pc:sldChg chg="addSp delSp modSp new del mod">
        <pc:chgData name="Adaeze Eze" userId="0a6f41f2f51a3590" providerId="LiveId" clId="{47679283-04E6-44A3-BE4B-CF82A4EAE038}" dt="2024-02-15T17:55:22.577" v="33" actId="2696"/>
        <pc:sldMkLst>
          <pc:docMk/>
          <pc:sldMk cId="2799249522" sldId="274"/>
        </pc:sldMkLst>
        <pc:spChg chg="add mod">
          <ac:chgData name="Adaeze Eze" userId="0a6f41f2f51a3590" providerId="LiveId" clId="{47679283-04E6-44A3-BE4B-CF82A4EAE038}" dt="2024-02-15T17:50:49.064" v="27"/>
          <ac:spMkLst>
            <pc:docMk/>
            <pc:sldMk cId="2799249522" sldId="274"/>
            <ac:spMk id="3" creationId="{437D321C-ECC1-A856-F76A-D2F6FF6C5CA2}"/>
          </ac:spMkLst>
        </pc:spChg>
        <pc:spChg chg="add">
          <ac:chgData name="Adaeze Eze" userId="0a6f41f2f51a3590" providerId="LiveId" clId="{47679283-04E6-44A3-BE4B-CF82A4EAE038}" dt="2024-02-15T17:51:18.171" v="28" actId="22"/>
          <ac:spMkLst>
            <pc:docMk/>
            <pc:sldMk cId="2799249522" sldId="274"/>
            <ac:spMk id="5" creationId="{DA96BD02-B894-9B4E-3900-09E67729615E}"/>
          </ac:spMkLst>
        </pc:spChg>
        <pc:spChg chg="add del">
          <ac:chgData name="Adaeze Eze" userId="0a6f41f2f51a3590" providerId="LiveId" clId="{47679283-04E6-44A3-BE4B-CF82A4EAE038}" dt="2024-02-15T17:51:26.013" v="30" actId="22"/>
          <ac:spMkLst>
            <pc:docMk/>
            <pc:sldMk cId="2799249522" sldId="274"/>
            <ac:spMk id="7" creationId="{4C969CE8-1329-5A6D-1C8C-65E38FB42690}"/>
          </ac:spMkLst>
        </pc:spChg>
        <pc:graphicFrameChg chg="add del mod">
          <ac:chgData name="Adaeze Eze" userId="0a6f41f2f51a3590" providerId="LiveId" clId="{47679283-04E6-44A3-BE4B-CF82A4EAE038}" dt="2024-02-15T17:50:47.731" v="26" actId="1076"/>
          <ac:graphicFrameMkLst>
            <pc:docMk/>
            <pc:sldMk cId="2799249522" sldId="274"/>
            <ac:graphicFrameMk id="2" creationId="{5A717C23-2806-D265-F3E8-23709329B523}"/>
          </ac:graphicFrameMkLst>
        </pc:graphicFrameChg>
      </pc:sldChg>
      <pc:sldChg chg="addSp delSp modSp add mod ord">
        <pc:chgData name="Adaeze Eze" userId="0a6f41f2f51a3590" providerId="LiveId" clId="{47679283-04E6-44A3-BE4B-CF82A4EAE038}" dt="2024-02-15T22:39:22.278" v="1267" actId="113"/>
        <pc:sldMkLst>
          <pc:docMk/>
          <pc:sldMk cId="0" sldId="275"/>
        </pc:sldMkLst>
        <pc:spChg chg="add del">
          <ac:chgData name="Adaeze Eze" userId="0a6f41f2f51a3590" providerId="LiveId" clId="{47679283-04E6-44A3-BE4B-CF82A4EAE038}" dt="2024-02-15T18:50:10.915" v="347" actId="478"/>
          <ac:spMkLst>
            <pc:docMk/>
            <pc:sldMk cId="0" sldId="275"/>
            <ac:spMk id="2" creationId="{00000000-0000-0000-0000-000000000000}"/>
          </ac:spMkLst>
        </pc:spChg>
        <pc:spChg chg="del mod topLvl">
          <ac:chgData name="Adaeze Eze" userId="0a6f41f2f51a3590" providerId="LiveId" clId="{47679283-04E6-44A3-BE4B-CF82A4EAE038}" dt="2024-02-15T18:03:31.144" v="263" actId="478"/>
          <ac:spMkLst>
            <pc:docMk/>
            <pc:sldMk cId="0" sldId="275"/>
            <ac:spMk id="5" creationId="{00000000-0000-0000-0000-000000000000}"/>
          </ac:spMkLst>
        </pc:spChg>
        <pc:spChg chg="mod topLvl">
          <ac:chgData name="Adaeze Eze" userId="0a6f41f2f51a3590" providerId="LiveId" clId="{47679283-04E6-44A3-BE4B-CF82A4EAE038}" dt="2024-02-15T18:03:31.144" v="263" actId="478"/>
          <ac:spMkLst>
            <pc:docMk/>
            <pc:sldMk cId="0" sldId="275"/>
            <ac:spMk id="6" creationId="{00000000-0000-0000-0000-000000000000}"/>
          </ac:spMkLst>
        </pc:spChg>
        <pc:spChg chg="mod">
          <ac:chgData name="Adaeze Eze" userId="0a6f41f2f51a3590" providerId="LiveId" clId="{47679283-04E6-44A3-BE4B-CF82A4EAE038}" dt="2024-02-15T18:03:04.123" v="258" actId="1076"/>
          <ac:spMkLst>
            <pc:docMk/>
            <pc:sldMk cId="0" sldId="275"/>
            <ac:spMk id="7" creationId="{00000000-0000-0000-0000-000000000000}"/>
          </ac:spMkLst>
        </pc:spChg>
        <pc:grpChg chg="del">
          <ac:chgData name="Adaeze Eze" userId="0a6f41f2f51a3590" providerId="LiveId" clId="{47679283-04E6-44A3-BE4B-CF82A4EAE038}" dt="2024-02-15T18:03:31.144" v="263" actId="478"/>
          <ac:grpSpMkLst>
            <pc:docMk/>
            <pc:sldMk cId="0" sldId="275"/>
            <ac:grpSpMk id="4" creationId="{00000000-0000-0000-0000-000000000000}"/>
          </ac:grpSpMkLst>
        </pc:grpChg>
        <pc:graphicFrameChg chg="mod modGraphic">
          <ac:chgData name="Adaeze Eze" userId="0a6f41f2f51a3590" providerId="LiveId" clId="{47679283-04E6-44A3-BE4B-CF82A4EAE038}" dt="2024-02-15T22:39:22.278" v="1267" actId="113"/>
          <ac:graphicFrameMkLst>
            <pc:docMk/>
            <pc:sldMk cId="0" sldId="275"/>
            <ac:graphicFrameMk id="3" creationId="{00000000-0000-0000-0000-000000000000}"/>
          </ac:graphicFrameMkLst>
        </pc:graphicFrameChg>
      </pc:sldChg>
      <pc:sldChg chg="addSp delSp modSp new mod">
        <pc:chgData name="Adaeze Eze" userId="0a6f41f2f51a3590" providerId="LiveId" clId="{47679283-04E6-44A3-BE4B-CF82A4EAE038}" dt="2024-02-15T23:10:24.877" v="1295" actId="14100"/>
        <pc:sldMkLst>
          <pc:docMk/>
          <pc:sldMk cId="123427626" sldId="276"/>
        </pc:sldMkLst>
        <pc:graphicFrameChg chg="add del">
          <ac:chgData name="Adaeze Eze" userId="0a6f41f2f51a3590" providerId="LiveId" clId="{47679283-04E6-44A3-BE4B-CF82A4EAE038}" dt="2024-02-15T23:01:00.662" v="1276" actId="478"/>
          <ac:graphicFrameMkLst>
            <pc:docMk/>
            <pc:sldMk cId="123427626" sldId="276"/>
            <ac:graphicFrameMk id="2" creationId="{7AD91194-0E07-C07A-BF30-6F31E6DF50B2}"/>
          </ac:graphicFrameMkLst>
        </pc:graphicFrameChg>
        <pc:graphicFrameChg chg="add mod">
          <ac:chgData name="Adaeze Eze" userId="0a6f41f2f51a3590" providerId="LiveId" clId="{47679283-04E6-44A3-BE4B-CF82A4EAE038}" dt="2024-02-15T23:10:24.877" v="1295" actId="14100"/>
          <ac:graphicFrameMkLst>
            <pc:docMk/>
            <pc:sldMk cId="123427626" sldId="276"/>
            <ac:graphicFrameMk id="3" creationId="{285FCF60-1515-3373-3A02-4E4C423EE5DA}"/>
          </ac:graphicFrameMkLst>
        </pc:graphicFrameChg>
      </pc:sldChg>
      <pc:sldChg chg="addSp modSp new mod">
        <pc:chgData name="Adaeze Eze" userId="0a6f41f2f51a3590" providerId="LiveId" clId="{47679283-04E6-44A3-BE4B-CF82A4EAE038}" dt="2024-02-15T23:10:50.470" v="1297" actId="14100"/>
        <pc:sldMkLst>
          <pc:docMk/>
          <pc:sldMk cId="13854514" sldId="277"/>
        </pc:sldMkLst>
        <pc:graphicFrameChg chg="add mod">
          <ac:chgData name="Adaeze Eze" userId="0a6f41f2f51a3590" providerId="LiveId" clId="{47679283-04E6-44A3-BE4B-CF82A4EAE038}" dt="2024-02-15T23:10:50.470" v="1297" actId="14100"/>
          <ac:graphicFrameMkLst>
            <pc:docMk/>
            <pc:sldMk cId="13854514" sldId="277"/>
            <ac:graphicFrameMk id="2" creationId="{5F38F192-78A5-771D-15C1-A0C66D4CC132}"/>
          </ac:graphicFrameMkLst>
        </pc:graphicFrameChg>
      </pc:sldChg>
      <pc:sldChg chg="addSp modSp new mod ord">
        <pc:chgData name="Adaeze Eze" userId="0a6f41f2f51a3590" providerId="LiveId" clId="{47679283-04E6-44A3-BE4B-CF82A4EAE038}" dt="2024-02-15T23:05:28.219" v="1281"/>
        <pc:sldMkLst>
          <pc:docMk/>
          <pc:sldMk cId="370098459" sldId="278"/>
        </pc:sldMkLst>
        <pc:graphicFrameChg chg="add mod">
          <ac:chgData name="Adaeze Eze" userId="0a6f41f2f51a3590" providerId="LiveId" clId="{47679283-04E6-44A3-BE4B-CF82A4EAE038}" dt="2024-02-15T23:05:02.458" v="1279" actId="14100"/>
          <ac:graphicFrameMkLst>
            <pc:docMk/>
            <pc:sldMk cId="370098459" sldId="278"/>
            <ac:graphicFrameMk id="2" creationId="{01B55797-7A37-3913-AB26-269C9CDED22D}"/>
          </ac:graphicFrameMkLst>
        </pc:graphicFrameChg>
      </pc:sldChg>
      <pc:sldChg chg="addSp modSp new del mod">
        <pc:chgData name="Adaeze Eze" userId="0a6f41f2f51a3590" providerId="LiveId" clId="{47679283-04E6-44A3-BE4B-CF82A4EAE038}" dt="2024-02-16T06:09:47.171" v="1736" actId="2696"/>
        <pc:sldMkLst>
          <pc:docMk/>
          <pc:sldMk cId="4067574055" sldId="279"/>
        </pc:sldMkLst>
        <pc:graphicFrameChg chg="add mod">
          <ac:chgData name="Adaeze Eze" userId="0a6f41f2f51a3590" providerId="LiveId" clId="{47679283-04E6-44A3-BE4B-CF82A4EAE038}" dt="2024-02-15T23:10:04.765" v="1293" actId="14100"/>
          <ac:graphicFrameMkLst>
            <pc:docMk/>
            <pc:sldMk cId="4067574055" sldId="279"/>
            <ac:graphicFrameMk id="2" creationId="{91BC27C5-73C4-526F-539E-0078E31DAAAE}"/>
          </ac:graphicFrameMkLst>
        </pc:graphicFrameChg>
      </pc:sldChg>
      <pc:sldChg chg="addSp modSp new del mod">
        <pc:chgData name="Adaeze Eze" userId="0a6f41f2f51a3590" providerId="LiveId" clId="{47679283-04E6-44A3-BE4B-CF82A4EAE038}" dt="2024-02-16T06:10:11.993" v="1737" actId="2696"/>
        <pc:sldMkLst>
          <pc:docMk/>
          <pc:sldMk cId="300310282" sldId="280"/>
        </pc:sldMkLst>
        <pc:graphicFrameChg chg="add mod">
          <ac:chgData name="Adaeze Eze" userId="0a6f41f2f51a3590" providerId="LiveId" clId="{47679283-04E6-44A3-BE4B-CF82A4EAE038}" dt="2024-02-15T23:11:17.927" v="1299" actId="14100"/>
          <ac:graphicFrameMkLst>
            <pc:docMk/>
            <pc:sldMk cId="300310282" sldId="280"/>
            <ac:graphicFrameMk id="2" creationId="{439ED64B-B73F-015B-633A-C618937F56F9}"/>
          </ac:graphicFrameMkLst>
        </pc:graphicFrameChg>
      </pc:sldChg>
      <pc:sldChg chg="delSp modSp add mod">
        <pc:chgData name="Adaeze Eze" userId="0a6f41f2f51a3590" providerId="LiveId" clId="{47679283-04E6-44A3-BE4B-CF82A4EAE038}" dt="2024-02-16T00:46:06.391" v="1735" actId="20577"/>
        <pc:sldMkLst>
          <pc:docMk/>
          <pc:sldMk cId="1855278225" sldId="281"/>
        </pc:sldMkLst>
        <pc:spChg chg="del mod">
          <ac:chgData name="Adaeze Eze" userId="0a6f41f2f51a3590" providerId="LiveId" clId="{47679283-04E6-44A3-BE4B-CF82A4EAE038}" dt="2024-02-15T23:52:49.018" v="1647" actId="478"/>
          <ac:spMkLst>
            <pc:docMk/>
            <pc:sldMk cId="1855278225" sldId="281"/>
            <ac:spMk id="6" creationId="{49852C34-D2C9-200D-C075-722FE12D9635}"/>
          </ac:spMkLst>
        </pc:spChg>
        <pc:spChg chg="mod">
          <ac:chgData name="Adaeze Eze" userId="0a6f41f2f51a3590" providerId="LiveId" clId="{47679283-04E6-44A3-BE4B-CF82A4EAE038}" dt="2024-02-16T00:46:06.391" v="1735" actId="20577"/>
          <ac:spMkLst>
            <pc:docMk/>
            <pc:sldMk cId="1855278225" sldId="281"/>
            <ac:spMk id="7" creationId="{1CF091F1-9EAA-FEA3-078F-D795CB7EDCE4}"/>
          </ac:spMkLst>
        </pc:spChg>
        <pc:graphicFrameChg chg="mod modGraphic">
          <ac:chgData name="Adaeze Eze" userId="0a6f41f2f51a3590" providerId="LiveId" clId="{47679283-04E6-44A3-BE4B-CF82A4EAE038}" dt="2024-02-15T23:55:51.090" v="1664" actId="20577"/>
          <ac:graphicFrameMkLst>
            <pc:docMk/>
            <pc:sldMk cId="1855278225" sldId="281"/>
            <ac:graphicFrameMk id="3" creationId="{8A09690E-6E98-C70C-3F7A-9E44DAFAC68E}"/>
          </ac:graphicFrameMkLst>
        </pc:graphicFrameChg>
      </pc:sldChg>
    </pc:docChg>
  </pc:docChgLst>
</pc:chgInfo>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jpeg>
</file>

<file path=ppt/media/image18.jpeg>
</file>

<file path=ppt/media/image19.jpeg>
</file>

<file path=ppt/media/image2.svg>
</file>

<file path=ppt/media/image20.jpeg>
</file>

<file path=ppt/media/image21.jpeg>
</file>

<file path=ppt/media/image22.jpg>
</file>

<file path=ppt/media/image23.png>
</file>

<file path=ppt/media/image3.png>
</file>

<file path=ppt/media/image4.svg>
</file>

<file path=ppt/media/image5.jpe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4E5936-7BA9-4116-A416-2564CC991224}" type="datetimeFigureOut">
              <a:rPr lang="en-US" smtClean="0"/>
              <a:t>2/16/2024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CD734E-A80F-412C-895C-13F31F907BA6}" type="slidenum">
              <a:rPr lang="en-US" smtClean="0"/>
              <a:t>‹#›</a:t>
            </a:fld>
            <a:endParaRPr lang="en-US"/>
          </a:p>
        </p:txBody>
      </p:sp>
    </p:spTree>
    <p:extLst>
      <p:ext uri="{BB962C8B-B14F-4D97-AF65-F5344CB8AC3E}">
        <p14:creationId xmlns:p14="http://schemas.microsoft.com/office/powerpoint/2010/main" val="555878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9CD734E-A80F-412C-895C-13F31F907BA6}" type="slidenum">
              <a:rPr lang="en-US" smtClean="0"/>
              <a:t>8</a:t>
            </a:fld>
            <a:endParaRPr lang="en-US"/>
          </a:p>
        </p:txBody>
      </p:sp>
    </p:spTree>
    <p:extLst>
      <p:ext uri="{BB962C8B-B14F-4D97-AF65-F5344CB8AC3E}">
        <p14:creationId xmlns:p14="http://schemas.microsoft.com/office/powerpoint/2010/main" val="407639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7" Type="http://schemas.openxmlformats.org/officeDocument/2006/relationships/image" Target="../media/image22.jpg"/><Relationship Id="rId2" Type="http://schemas.openxmlformats.org/officeDocument/2006/relationships/image" Target="../media/image17.jpeg"/><Relationship Id="rId1" Type="http://schemas.openxmlformats.org/officeDocument/2006/relationships/slideLayout" Target="../slideLayouts/slideLayout7.xm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19.jpeg"/></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1/relationships/webextension" Target="../webextensions/webextension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microsoft.com/office/2011/relationships/webextension" Target="../webextensions/webextension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microsoft.com/office/2011/relationships/webextension" Target="../webextensions/webextension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microsoft.com/office/2011/relationships/webextension" Target="../webextensions/webextension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microsoft.com/office/2011/relationships/webextension" Target="../webextensions/webextension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Freeform 2"/>
          <p:cNvSpPr/>
          <p:nvPr/>
        </p:nvSpPr>
        <p:spPr>
          <a:xfrm rot="-10800000">
            <a:off x="-228600" y="-1"/>
            <a:ext cx="11125200" cy="10287000"/>
          </a:xfrm>
          <a:custGeom>
            <a:avLst/>
            <a:gdLst/>
            <a:ahLst/>
            <a:cxnLst/>
            <a:rect l="l" t="t" r="r" b="b"/>
            <a:pathLst>
              <a:path w="11853512" h="11853512">
                <a:moveTo>
                  <a:pt x="0" y="0"/>
                </a:moveTo>
                <a:lnTo>
                  <a:pt x="11853513" y="0"/>
                </a:lnTo>
                <a:lnTo>
                  <a:pt x="11853513" y="11853512"/>
                </a:lnTo>
                <a:lnTo>
                  <a:pt x="0" y="118535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1708050" y="2014066"/>
            <a:ext cx="5746778" cy="6258867"/>
          </a:xfrm>
          <a:custGeom>
            <a:avLst/>
            <a:gdLst/>
            <a:ahLst/>
            <a:cxnLst/>
            <a:rect l="l" t="t" r="r" b="b"/>
            <a:pathLst>
              <a:path w="5746778" h="6258867">
                <a:moveTo>
                  <a:pt x="0" y="0"/>
                </a:moveTo>
                <a:lnTo>
                  <a:pt x="5746778" y="0"/>
                </a:lnTo>
                <a:lnTo>
                  <a:pt x="5746778" y="6258868"/>
                </a:lnTo>
                <a:lnTo>
                  <a:pt x="0" y="625886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14912848" y="0"/>
            <a:ext cx="3375152" cy="1896836"/>
          </a:xfrm>
          <a:custGeom>
            <a:avLst/>
            <a:gdLst/>
            <a:ahLst/>
            <a:cxnLst/>
            <a:rect l="l" t="t" r="r" b="b"/>
            <a:pathLst>
              <a:path w="3375152" h="1896836">
                <a:moveTo>
                  <a:pt x="0" y="0"/>
                </a:moveTo>
                <a:lnTo>
                  <a:pt x="3375152" y="0"/>
                </a:lnTo>
                <a:lnTo>
                  <a:pt x="3375152" y="1896836"/>
                </a:lnTo>
                <a:lnTo>
                  <a:pt x="0" y="1896836"/>
                </a:lnTo>
                <a:lnTo>
                  <a:pt x="0" y="0"/>
                </a:lnTo>
                <a:close/>
              </a:path>
            </a:pathLst>
          </a:custGeom>
          <a:blipFill>
            <a:blip r:embed="rId6"/>
            <a:stretch>
              <a:fillRect/>
            </a:stretch>
          </a:blipFill>
        </p:spPr>
        <p:txBody>
          <a:bodyPr/>
          <a:lstStyle/>
          <a:p>
            <a:endParaRPr lang="en-US"/>
          </a:p>
        </p:txBody>
      </p:sp>
      <p:sp>
        <p:nvSpPr>
          <p:cNvPr id="5" name="TextBox 5"/>
          <p:cNvSpPr txBox="1"/>
          <p:nvPr/>
        </p:nvSpPr>
        <p:spPr>
          <a:xfrm>
            <a:off x="1028700" y="1438275"/>
            <a:ext cx="8380612" cy="6773800"/>
          </a:xfrm>
          <a:prstGeom prst="rect">
            <a:avLst/>
          </a:prstGeom>
        </p:spPr>
        <p:txBody>
          <a:bodyPr lIns="0" tIns="0" rIns="0" bIns="0" rtlCol="0" anchor="t">
            <a:spAutoFit/>
          </a:bodyPr>
          <a:lstStyle/>
          <a:p>
            <a:pPr marL="0" lvl="1" indent="0">
              <a:lnSpc>
                <a:spcPts val="13086"/>
              </a:lnSpc>
            </a:pPr>
            <a:r>
              <a:rPr lang="en-US" sz="14540" spc="-668">
                <a:solidFill>
                  <a:srgbClr val="000000"/>
                </a:solidFill>
                <a:latin typeface="Raleway Medium"/>
              </a:rPr>
              <a:t>Paperless Opt-in &amp; Opt-out Analysis</a:t>
            </a:r>
          </a:p>
        </p:txBody>
      </p:sp>
      <p:sp>
        <p:nvSpPr>
          <p:cNvPr id="6" name="TextBox 6"/>
          <p:cNvSpPr txBox="1"/>
          <p:nvPr/>
        </p:nvSpPr>
        <p:spPr>
          <a:xfrm>
            <a:off x="1028700" y="8877297"/>
            <a:ext cx="9179504" cy="381003"/>
          </a:xfrm>
          <a:prstGeom prst="rect">
            <a:avLst/>
          </a:prstGeom>
        </p:spPr>
        <p:txBody>
          <a:bodyPr lIns="0" tIns="0" rIns="0" bIns="0" rtlCol="0" anchor="t">
            <a:spAutoFit/>
          </a:bodyPr>
          <a:lstStyle/>
          <a:p>
            <a:pPr marL="0" lvl="1" indent="0">
              <a:lnSpc>
                <a:spcPts val="2700"/>
              </a:lnSpc>
            </a:pPr>
            <a:r>
              <a:rPr lang="en-US" sz="3000" spc="-138">
                <a:solidFill>
                  <a:srgbClr val="000000"/>
                </a:solidFill>
                <a:latin typeface="Raleway Medium"/>
              </a:rPr>
              <a:t>Presented by Adaeze Eze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2"/>
          <p:cNvSpPr txBox="1"/>
          <p:nvPr/>
        </p:nvSpPr>
        <p:spPr>
          <a:xfrm>
            <a:off x="609600" y="616397"/>
            <a:ext cx="15316200" cy="2314223"/>
          </a:xfrm>
          <a:prstGeom prst="rect">
            <a:avLst/>
          </a:prstGeom>
        </p:spPr>
        <p:txBody>
          <a:bodyPr wrap="square" lIns="0" tIns="0" rIns="0" bIns="0" rtlCol="0" anchor="t">
            <a:spAutoFit/>
          </a:bodyPr>
          <a:lstStyle/>
          <a:p>
            <a:pPr marL="0" lvl="1" indent="0">
              <a:lnSpc>
                <a:spcPts val="9037"/>
              </a:lnSpc>
            </a:pPr>
            <a:r>
              <a:rPr lang="en-US" sz="9600" spc="-461" dirty="0">
                <a:solidFill>
                  <a:srgbClr val="000000"/>
                </a:solidFill>
                <a:latin typeface="Raleway Medium"/>
              </a:rPr>
              <a:t>Deep Dive into Data &amp; Problems</a:t>
            </a:r>
          </a:p>
        </p:txBody>
      </p:sp>
      <p:sp>
        <p:nvSpPr>
          <p:cNvPr id="3" name="TextBox 3"/>
          <p:cNvSpPr txBox="1"/>
          <p:nvPr/>
        </p:nvSpPr>
        <p:spPr>
          <a:xfrm>
            <a:off x="381000" y="2878836"/>
            <a:ext cx="16012886" cy="7142789"/>
          </a:xfrm>
          <a:prstGeom prst="rect">
            <a:avLst/>
          </a:prstGeom>
        </p:spPr>
        <p:txBody>
          <a:bodyPr wrap="square" lIns="0" tIns="0" rIns="0" bIns="0" rtlCol="0" anchor="t">
            <a:spAutoFit/>
          </a:bodyPr>
          <a:lstStyle/>
          <a:p>
            <a:pPr marL="342900" indent="-342900">
              <a:lnSpc>
                <a:spcPts val="3080"/>
              </a:lnSpc>
              <a:spcBef>
                <a:spcPct val="0"/>
              </a:spcBef>
              <a:buFont typeface="Arial" panose="020B0604020202020204" pitchFamily="34" charset="0"/>
              <a:buChar char="•"/>
            </a:pPr>
            <a:r>
              <a:rPr lang="en-US" sz="2200" b="1" dirty="0">
                <a:solidFill>
                  <a:srgbClr val="000000"/>
                </a:solidFill>
                <a:latin typeface="Garamond" panose="02020404030301010803" pitchFamily="18" charset="0"/>
              </a:rPr>
              <a:t>Insufficient Data: </a:t>
            </a:r>
            <a:r>
              <a:rPr lang="en-US" sz="2400" i="0" dirty="0">
                <a:solidFill>
                  <a:srgbClr val="0D0D0D"/>
                </a:solidFill>
                <a:effectLst/>
                <a:latin typeface="Garamond" panose="02020404030301010803" pitchFamily="18" charset="0"/>
              </a:rPr>
              <a:t>The provided data is incomplete as it does not include details regarding the mediums of total removed allocation. Additionally, it lacks a comprehensive exploration of customer demographics such as age, location, and type of vehicle owned. Understanding these demographic factors would provide valuable insights into customer decision-making processes, enabling a more thorough analysis of the data and facilitating informed decision-making.</a:t>
            </a:r>
          </a:p>
          <a:p>
            <a:pPr>
              <a:lnSpc>
                <a:spcPts val="3080"/>
              </a:lnSpc>
              <a:spcBef>
                <a:spcPct val="0"/>
              </a:spcBef>
            </a:pPr>
            <a:endParaRPr lang="en-US" sz="2400" b="1" i="0" dirty="0">
              <a:solidFill>
                <a:srgbClr val="0D0D0D"/>
              </a:solidFill>
              <a:effectLst/>
              <a:latin typeface="Garamond" panose="02020404030301010803" pitchFamily="18" charset="0"/>
            </a:endParaRPr>
          </a:p>
          <a:p>
            <a:pPr marL="342900" indent="-342900">
              <a:lnSpc>
                <a:spcPts val="3080"/>
              </a:lnSpc>
              <a:spcBef>
                <a:spcPct val="0"/>
              </a:spcBef>
              <a:buFont typeface="Arial" panose="020B0604020202020204" pitchFamily="34" charset="0"/>
              <a:buChar char="•"/>
            </a:pPr>
            <a:r>
              <a:rPr lang="en-US" sz="2200" b="1" dirty="0">
                <a:solidFill>
                  <a:srgbClr val="000000"/>
                </a:solidFill>
                <a:latin typeface="Garamond" panose="02020404030301010803" pitchFamily="18" charset="0"/>
              </a:rPr>
              <a:t>Web Sign Up Process: </a:t>
            </a:r>
            <a:r>
              <a:rPr lang="en-US" sz="2400" i="0" dirty="0">
                <a:solidFill>
                  <a:srgbClr val="0D0D0D"/>
                </a:solidFill>
                <a:effectLst/>
                <a:latin typeface="Garamond" panose="02020404030301010803" pitchFamily="18" charset="0"/>
              </a:rPr>
              <a:t>The current placement of the Paperless billing opt-in process on the 407 website is suboptimal, making it challenging for users to locate. The absence of a clear guide on how to opt in further compounds the issue, particularly for older customers, resulting in low platform usability and accessibility.</a:t>
            </a:r>
          </a:p>
          <a:p>
            <a:pPr>
              <a:lnSpc>
                <a:spcPts val="3080"/>
              </a:lnSpc>
              <a:spcBef>
                <a:spcPct val="0"/>
              </a:spcBef>
            </a:pPr>
            <a:endParaRPr lang="en-US" sz="2200" b="1" dirty="0">
              <a:solidFill>
                <a:srgbClr val="000000"/>
              </a:solidFill>
              <a:latin typeface="Garamond" panose="02020404030301010803" pitchFamily="18" charset="0"/>
            </a:endParaRPr>
          </a:p>
          <a:p>
            <a:pPr marL="342900" indent="-342900">
              <a:lnSpc>
                <a:spcPts val="3080"/>
              </a:lnSpc>
              <a:spcBef>
                <a:spcPct val="0"/>
              </a:spcBef>
              <a:buFont typeface="Arial" panose="020B0604020202020204" pitchFamily="34" charset="0"/>
              <a:buChar char="•"/>
            </a:pPr>
            <a:r>
              <a:rPr lang="en-US" sz="2200" b="1" dirty="0">
                <a:solidFill>
                  <a:srgbClr val="000000"/>
                </a:solidFill>
                <a:latin typeface="Garamond" panose="02020404030301010803" pitchFamily="18" charset="0"/>
              </a:rPr>
              <a:t>Agent Conversion Rate and Pitch Strategy: </a:t>
            </a:r>
            <a:r>
              <a:rPr lang="en-US" sz="2400" i="0" dirty="0">
                <a:solidFill>
                  <a:srgbClr val="0D0D0D"/>
                </a:solidFill>
                <a:effectLst/>
                <a:latin typeface="Garamond" panose="02020404030301010803" pitchFamily="18" charset="0"/>
              </a:rPr>
              <a:t>While agent sign-ups constitute a smaller portion of opt-in acquisitions, they nonetheless hold considerable significance. However, the absence of comparative data between agent sign-ups and the volume of calls or inquiries via chat hinders a comprehensive assessment. Enhancing the overall impact of agent sign-ups remains an opportunity for improvement.</a:t>
            </a:r>
          </a:p>
          <a:p>
            <a:pPr marL="342900" indent="-342900">
              <a:lnSpc>
                <a:spcPts val="3080"/>
              </a:lnSpc>
              <a:spcBef>
                <a:spcPct val="0"/>
              </a:spcBef>
              <a:buFont typeface="Arial" panose="020B0604020202020204" pitchFamily="34" charset="0"/>
              <a:buChar char="•"/>
            </a:pPr>
            <a:endParaRPr lang="en-US" sz="2200" b="1" dirty="0">
              <a:solidFill>
                <a:srgbClr val="0D0D0D"/>
              </a:solidFill>
              <a:latin typeface="Garamond" panose="02020404030301010803" pitchFamily="18" charset="0"/>
            </a:endParaRPr>
          </a:p>
          <a:p>
            <a:pPr marL="342900" indent="-342900">
              <a:lnSpc>
                <a:spcPts val="3080"/>
              </a:lnSpc>
              <a:spcBef>
                <a:spcPct val="0"/>
              </a:spcBef>
              <a:buFont typeface="Arial" panose="020B0604020202020204" pitchFamily="34" charset="0"/>
              <a:buChar char="•"/>
            </a:pPr>
            <a:r>
              <a:rPr lang="en-US" sz="2200" b="1" dirty="0">
                <a:solidFill>
                  <a:srgbClr val="0D0D0D"/>
                </a:solidFill>
                <a:latin typeface="Garamond" panose="02020404030301010803" pitchFamily="18" charset="0"/>
              </a:rPr>
              <a:t>Customer Preference: </a:t>
            </a:r>
            <a:r>
              <a:rPr lang="en-US" sz="2400" i="0" dirty="0">
                <a:solidFill>
                  <a:srgbClr val="0D0D0D"/>
                </a:solidFill>
                <a:effectLst/>
                <a:latin typeface="Garamond" panose="02020404030301010803" pitchFamily="18" charset="0"/>
              </a:rPr>
              <a:t>Exploring customer preferences requires a thorough examination of our company's record-keeping methods. Conducting surveys to capture customer concerns—such as security, privacy, accessibility, language barriers, notification preferences, and resistance to change—would provide valuable insights into why customers opt out. These insights can inform the development of tailored solutions to address specific challenges effectively.</a:t>
            </a:r>
            <a:endParaRPr lang="en-US" sz="2200" dirty="0">
              <a:solidFill>
                <a:srgbClr val="000000"/>
              </a:solidFill>
              <a:latin typeface="Garamond" panose="02020404030301010803" pitchFamily="18" charset="0"/>
            </a:endParaRPr>
          </a:p>
        </p:txBody>
      </p:sp>
      <p:sp>
        <p:nvSpPr>
          <p:cNvPr id="4" name="Freeform 4"/>
          <p:cNvSpPr/>
          <p:nvPr/>
        </p:nvSpPr>
        <p:spPr>
          <a:xfrm>
            <a:off x="15621000" y="284085"/>
            <a:ext cx="2276889" cy="2627408"/>
          </a:xfrm>
          <a:custGeom>
            <a:avLst/>
            <a:gdLst/>
            <a:ahLst/>
            <a:cxnLst/>
            <a:rect l="l" t="t" r="r" b="b"/>
            <a:pathLst>
              <a:path w="6663549" h="7228702">
                <a:moveTo>
                  <a:pt x="0" y="0"/>
                </a:moveTo>
                <a:lnTo>
                  <a:pt x="6663549" y="0"/>
                </a:lnTo>
                <a:lnTo>
                  <a:pt x="6663549" y="7228702"/>
                </a:lnTo>
                <a:lnTo>
                  <a:pt x="0" y="7228702"/>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895818" y="3287954"/>
            <a:ext cx="11384238" cy="9252281"/>
          </a:xfrm>
          <a:custGeom>
            <a:avLst/>
            <a:gdLst/>
            <a:ahLst/>
            <a:cxnLst/>
            <a:rect l="l" t="t" r="r" b="b"/>
            <a:pathLst>
              <a:path w="11384238" h="9252281">
                <a:moveTo>
                  <a:pt x="0" y="0"/>
                </a:moveTo>
                <a:lnTo>
                  <a:pt x="11384238" y="0"/>
                </a:lnTo>
                <a:lnTo>
                  <a:pt x="11384238" y="9252280"/>
                </a:lnTo>
                <a:lnTo>
                  <a:pt x="0" y="92522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aphicFrame>
        <p:nvGraphicFramePr>
          <p:cNvPr id="3" name="Table 3"/>
          <p:cNvGraphicFramePr>
            <a:graphicFrameLocks noGrp="1"/>
          </p:cNvGraphicFramePr>
          <p:nvPr>
            <p:extLst>
              <p:ext uri="{D42A27DB-BD31-4B8C-83A1-F6EECF244321}">
                <p14:modId xmlns:p14="http://schemas.microsoft.com/office/powerpoint/2010/main" val="2374071202"/>
              </p:ext>
            </p:extLst>
          </p:nvPr>
        </p:nvGraphicFramePr>
        <p:xfrm>
          <a:off x="457200" y="1760238"/>
          <a:ext cx="16972152" cy="7557610"/>
        </p:xfrm>
        <a:graphic>
          <a:graphicData uri="http://schemas.openxmlformats.org/drawingml/2006/table">
            <a:tbl>
              <a:tblPr/>
              <a:tblGrid>
                <a:gridCol w="4144092">
                  <a:extLst>
                    <a:ext uri="{9D8B030D-6E8A-4147-A177-3AD203B41FA5}">
                      <a16:colId xmlns:a16="http://schemas.microsoft.com/office/drawing/2014/main" val="20000"/>
                    </a:ext>
                  </a:extLst>
                </a:gridCol>
                <a:gridCol w="4539876">
                  <a:extLst>
                    <a:ext uri="{9D8B030D-6E8A-4147-A177-3AD203B41FA5}">
                      <a16:colId xmlns:a16="http://schemas.microsoft.com/office/drawing/2014/main" val="20001"/>
                    </a:ext>
                  </a:extLst>
                </a:gridCol>
                <a:gridCol w="4144092">
                  <a:extLst>
                    <a:ext uri="{9D8B030D-6E8A-4147-A177-3AD203B41FA5}">
                      <a16:colId xmlns:a16="http://schemas.microsoft.com/office/drawing/2014/main" val="20003"/>
                    </a:ext>
                  </a:extLst>
                </a:gridCol>
                <a:gridCol w="4144092">
                  <a:extLst>
                    <a:ext uri="{9D8B030D-6E8A-4147-A177-3AD203B41FA5}">
                      <a16:colId xmlns:a16="http://schemas.microsoft.com/office/drawing/2014/main" val="20004"/>
                    </a:ext>
                  </a:extLst>
                </a:gridCol>
              </a:tblGrid>
              <a:tr h="1349188">
                <a:tc>
                  <a:txBody>
                    <a:bodyPr/>
                    <a:lstStyle/>
                    <a:p>
                      <a:pPr algn="ctr">
                        <a:lnSpc>
                          <a:spcPts val="3079"/>
                        </a:lnSpc>
                        <a:defRPr/>
                      </a:pPr>
                      <a:r>
                        <a:rPr lang="en-US" sz="2199" b="1" dirty="0">
                          <a:solidFill>
                            <a:srgbClr val="000000"/>
                          </a:solidFill>
                          <a:latin typeface="IBM Plex Sans Bold"/>
                        </a:rPr>
                        <a:t>The +1 Advice Initiative</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4D431"/>
                    </a:solidFill>
                  </a:tcPr>
                </a:tc>
                <a:tc>
                  <a:txBody>
                    <a:bodyPr/>
                    <a:lstStyle/>
                    <a:p>
                      <a:pPr algn="ctr">
                        <a:lnSpc>
                          <a:spcPts val="3079"/>
                        </a:lnSpc>
                        <a:defRPr/>
                      </a:pPr>
                      <a:r>
                        <a:rPr lang="en-US" sz="2199" b="1">
                          <a:solidFill>
                            <a:srgbClr val="000000"/>
                          </a:solidFill>
                          <a:latin typeface="IBM Plex Sans Bold"/>
                        </a:rPr>
                        <a:t>Digital How-To Hub:</a:t>
                      </a:r>
                    </a:p>
                    <a:p>
                      <a:pPr algn="ctr">
                        <a:lnSpc>
                          <a:spcPts val="3079"/>
                        </a:lnSpc>
                        <a:defRPr/>
                      </a:pPr>
                      <a:r>
                        <a:rPr lang="en-US" sz="2199" b="1">
                          <a:solidFill>
                            <a:srgbClr val="000000"/>
                          </a:solidFill>
                          <a:latin typeface="IBM Plex Sans Bold"/>
                        </a:rPr>
                        <a:t>407 101</a:t>
                      </a:r>
                      <a:endParaRPr lang="en-US" sz="1100" b="1"/>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4D431"/>
                    </a:solidFill>
                  </a:tcPr>
                </a:tc>
                <a:tc>
                  <a:txBody>
                    <a:bodyPr/>
                    <a:lstStyle/>
                    <a:p>
                      <a:pPr algn="ctr">
                        <a:lnSpc>
                          <a:spcPts val="3079"/>
                        </a:lnSpc>
                        <a:defRPr/>
                      </a:pPr>
                      <a:r>
                        <a:rPr lang="en-US" sz="2199" b="1" dirty="0">
                          <a:solidFill>
                            <a:srgbClr val="000000"/>
                          </a:solidFill>
                          <a:latin typeface="IBM Plex Sans Bold"/>
                        </a:rPr>
                        <a:t>Educational Campaign &amp; Seasonal Based Promotion</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4D431"/>
                    </a:solidFill>
                  </a:tcPr>
                </a:tc>
                <a:tc>
                  <a:txBody>
                    <a:bodyPr/>
                    <a:lstStyle/>
                    <a:p>
                      <a:pPr algn="ctr">
                        <a:lnSpc>
                          <a:spcPts val="3079"/>
                        </a:lnSpc>
                        <a:defRPr/>
                      </a:pPr>
                      <a:r>
                        <a:rPr lang="en-US" sz="2199" b="1">
                          <a:solidFill>
                            <a:srgbClr val="000000"/>
                          </a:solidFill>
                          <a:latin typeface="IBM Plex Sans Bold"/>
                        </a:rPr>
                        <a:t>Omnichannel Approach</a:t>
                      </a:r>
                      <a:endParaRPr lang="en-US" sz="1100" b="1"/>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4D431"/>
                    </a:solidFill>
                  </a:tcPr>
                </a:tc>
                <a:extLst>
                  <a:ext uri="{0D108BD9-81ED-4DB2-BD59-A6C34878D82A}">
                    <a16:rowId xmlns:a16="http://schemas.microsoft.com/office/drawing/2014/main" val="10000"/>
                  </a:ext>
                </a:extLst>
              </a:tr>
              <a:tr h="3941472">
                <a:tc>
                  <a:txBody>
                    <a:bodyPr/>
                    <a:lstStyle/>
                    <a:p>
                      <a:pPr algn="l">
                        <a:lnSpc>
                          <a:spcPts val="2520"/>
                        </a:lnSpc>
                        <a:defRPr/>
                      </a:pPr>
                      <a:r>
                        <a:rPr lang="en-US" sz="1800" b="1" i="0" kern="1200" dirty="0">
                          <a:solidFill>
                            <a:schemeClr val="tx1"/>
                          </a:solidFill>
                          <a:effectLst/>
                          <a:latin typeface="+mn-lt"/>
                          <a:ea typeface="+mn-ea"/>
                          <a:cs typeface="+mn-cs"/>
                        </a:rPr>
                        <a:t>In our ongoing commitment to delivering exceptional customer service, we are introducing the +1 Advice Initiative. This strategic approach empowers our agents to proactively offer valuable advice to customers, enhancing their experience and promoting best practices, particularly the adoption of paperless solutions.</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a:lnSpc>
                          <a:spcPts val="2520"/>
                        </a:lnSpc>
                        <a:defRPr/>
                      </a:pPr>
                      <a:r>
                        <a:rPr lang="en-US" sz="1800" b="1" i="0" kern="1200" dirty="0">
                          <a:solidFill>
                            <a:schemeClr val="tx1"/>
                          </a:solidFill>
                          <a:effectLst/>
                          <a:latin typeface="+mn-lt"/>
                          <a:ea typeface="+mn-ea"/>
                          <a:cs typeface="+mn-cs"/>
                        </a:rPr>
                        <a:t>The analysis reveals that most opt-ins originate from web sign-ups, underscoring the critical need to refine and enhance the online opt-in process for our customers. Our objective is to create an Elevated Online Experience by optimizing the web sign-up journey, making it more intuitive and user-friendly.</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US" sz="1800" b="1" i="0" kern="1200">
                          <a:solidFill>
                            <a:schemeClr val="tx1"/>
                          </a:solidFill>
                          <a:effectLst/>
                          <a:latin typeface="+mn-lt"/>
                          <a:ea typeface="+mn-ea"/>
                          <a:cs typeface="+mn-cs"/>
                        </a:rPr>
                        <a:t>Utilize customer data for personalized communication promoting paperless billing benefits and addressing concerns. Integrate educational content into seasonal promotions to boost engagement and encourage opt-ins.</a:t>
                      </a:r>
                    </a:p>
                    <a:p>
                      <a:br>
                        <a:rPr lang="en-US" sz="1800" b="1" i="0" kern="1200">
                          <a:solidFill>
                            <a:schemeClr val="tx1"/>
                          </a:solidFill>
                          <a:effectLst/>
                          <a:latin typeface="+mn-lt"/>
                          <a:ea typeface="+mn-ea"/>
                          <a:cs typeface="+mn-cs"/>
                        </a:rPr>
                      </a:br>
                      <a:br>
                        <a:rPr lang="en-US" b="1"/>
                      </a:br>
                      <a:endParaRPr lang="en-US" sz="1100" b="1"/>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a:lnSpc>
                          <a:spcPts val="2520"/>
                        </a:lnSpc>
                        <a:defRPr/>
                      </a:pPr>
                      <a:r>
                        <a:rPr lang="en-US" sz="1800" b="1" i="0" kern="1200" dirty="0">
                          <a:solidFill>
                            <a:schemeClr val="tx1"/>
                          </a:solidFill>
                          <a:effectLst/>
                          <a:latin typeface="+mn-lt"/>
                          <a:ea typeface="+mn-ea"/>
                          <a:cs typeface="+mn-cs"/>
                        </a:rPr>
                        <a:t>Utilize an omnichannel approach for paperless billing, offering customers communication options via email, SMS, or in-app messages alongside the "My Account" portal. Implement email billing securely as PDF attachments, maximizing convenience and accessibility for customers while promoting adoption of paperless billing at 407 ETR.</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1822685">
                <a:tc>
                  <a:txBody>
                    <a:bodyPr/>
                    <a:lstStyle/>
                    <a:p>
                      <a:pPr algn="l">
                        <a:lnSpc>
                          <a:spcPts val="2520"/>
                        </a:lnSpc>
                        <a:defRPr/>
                      </a:pPr>
                      <a:r>
                        <a:rPr lang="en-US" sz="1800" b="1" dirty="0">
                          <a:solidFill>
                            <a:srgbClr val="000000"/>
                          </a:solidFill>
                          <a:latin typeface="IBM Plex Sans"/>
                        </a:rPr>
                        <a:t>Scan, Connect, Resolve, Provide</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a:lnSpc>
                          <a:spcPts val="2520"/>
                        </a:lnSpc>
                        <a:defRPr/>
                      </a:pPr>
                      <a:r>
                        <a:rPr lang="en-US" sz="1800" b="1" dirty="0">
                          <a:solidFill>
                            <a:srgbClr val="000000"/>
                          </a:solidFill>
                          <a:latin typeface="IBM Plex Sans"/>
                        </a:rPr>
                        <a:t>Intuitive Design Enhancements </a:t>
                      </a:r>
                    </a:p>
                    <a:p>
                      <a:pPr algn="l">
                        <a:lnSpc>
                          <a:spcPts val="2520"/>
                        </a:lnSpc>
                        <a:defRPr/>
                      </a:pPr>
                      <a:r>
                        <a:rPr lang="en-US" sz="1800" b="1" dirty="0">
                          <a:solidFill>
                            <a:srgbClr val="000000"/>
                          </a:solidFill>
                          <a:latin typeface="IBM Plex Sans"/>
                        </a:rPr>
                        <a:t>Guided Video Resources</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a:lnSpc>
                          <a:spcPts val="2520"/>
                        </a:lnSpc>
                        <a:defRPr/>
                      </a:pPr>
                      <a:r>
                        <a:rPr lang="en-US" sz="1800" b="1" i="0" kern="1200" dirty="0">
                          <a:solidFill>
                            <a:schemeClr val="tx1"/>
                          </a:solidFill>
                          <a:effectLst/>
                          <a:latin typeface="+mn-lt"/>
                          <a:ea typeface="+mn-ea"/>
                          <a:cs typeface="+mn-cs"/>
                        </a:rPr>
                        <a:t>Implement targeted messaging campaigns to directly address common concerns or objections regarding paperless options, offering solutions and reassurance to alleviate apprehensions.</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a:lnSpc>
                          <a:spcPts val="2520"/>
                        </a:lnSpc>
                        <a:defRPr/>
                      </a:pPr>
                      <a:r>
                        <a:rPr lang="en-US" sz="1800" b="1" dirty="0">
                          <a:solidFill>
                            <a:srgbClr val="000000"/>
                          </a:solidFill>
                          <a:latin typeface="IBM Plex Sans"/>
                        </a:rPr>
                        <a:t>Provide our customers with multiple communication channels for paperless billing notifications.</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bl>
          </a:graphicData>
        </a:graphic>
      </p:graphicFrame>
      <p:sp>
        <p:nvSpPr>
          <p:cNvPr id="6" name="TextBox 6"/>
          <p:cNvSpPr txBox="1"/>
          <p:nvPr/>
        </p:nvSpPr>
        <p:spPr>
          <a:xfrm>
            <a:off x="14298696" y="9649602"/>
            <a:ext cx="2787066" cy="286169"/>
          </a:xfrm>
          <a:prstGeom prst="rect">
            <a:avLst/>
          </a:prstGeom>
        </p:spPr>
        <p:txBody>
          <a:bodyPr lIns="0" tIns="0" rIns="0" bIns="0" rtlCol="0" anchor="t">
            <a:spAutoFit/>
          </a:bodyPr>
          <a:lstStyle/>
          <a:p>
            <a:pPr algn="ctr">
              <a:lnSpc>
                <a:spcPts val="2380"/>
              </a:lnSpc>
              <a:spcBef>
                <a:spcPct val="0"/>
              </a:spcBef>
            </a:pPr>
            <a:r>
              <a:rPr lang="en-US" sz="1700">
                <a:solidFill>
                  <a:srgbClr val="FFFFFF"/>
                </a:solidFill>
                <a:latin typeface="IBM Plex Sans Bold"/>
              </a:rPr>
              <a:t>BCK TO AGENDA PAGE</a:t>
            </a:r>
          </a:p>
        </p:txBody>
      </p:sp>
      <p:sp>
        <p:nvSpPr>
          <p:cNvPr id="7" name="TextBox 7"/>
          <p:cNvSpPr txBox="1"/>
          <p:nvPr/>
        </p:nvSpPr>
        <p:spPr>
          <a:xfrm>
            <a:off x="6781800" y="351230"/>
            <a:ext cx="10647551" cy="1295384"/>
          </a:xfrm>
          <a:prstGeom prst="rect">
            <a:avLst/>
          </a:prstGeom>
        </p:spPr>
        <p:txBody>
          <a:bodyPr lIns="0" tIns="0" rIns="0" bIns="0" rtlCol="0" anchor="t">
            <a:spAutoFit/>
          </a:bodyPr>
          <a:lstStyle/>
          <a:p>
            <a:pPr marL="0" lvl="0" indent="0" algn="r">
              <a:lnSpc>
                <a:spcPts val="10200"/>
              </a:lnSpc>
              <a:spcBef>
                <a:spcPct val="0"/>
              </a:spcBef>
            </a:pPr>
            <a:r>
              <a:rPr lang="en-US" sz="8500" u="none" dirty="0">
                <a:solidFill>
                  <a:srgbClr val="000000"/>
                </a:solidFill>
                <a:latin typeface="IBM Plex Sans"/>
              </a:rPr>
              <a:t>Strategic </a:t>
            </a:r>
            <a:r>
              <a:rPr lang="en-US" sz="8500" u="none" dirty="0">
                <a:solidFill>
                  <a:srgbClr val="000000"/>
                </a:solidFill>
                <a:latin typeface="IBM Plex Sans Bold"/>
              </a:rPr>
              <a:t>Plan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A8DAFA-6826-E153-C8EA-B2D25473555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C087BD5-9B2B-5448-94E7-354B7839BEC5}"/>
              </a:ext>
            </a:extLst>
          </p:cNvPr>
          <p:cNvSpPr/>
          <p:nvPr/>
        </p:nvSpPr>
        <p:spPr>
          <a:xfrm>
            <a:off x="-2895818" y="3287954"/>
            <a:ext cx="11384238" cy="9252281"/>
          </a:xfrm>
          <a:custGeom>
            <a:avLst/>
            <a:gdLst/>
            <a:ahLst/>
            <a:cxnLst/>
            <a:rect l="l" t="t" r="r" b="b"/>
            <a:pathLst>
              <a:path w="11384238" h="9252281">
                <a:moveTo>
                  <a:pt x="0" y="0"/>
                </a:moveTo>
                <a:lnTo>
                  <a:pt x="11384238" y="0"/>
                </a:lnTo>
                <a:lnTo>
                  <a:pt x="11384238" y="9252280"/>
                </a:lnTo>
                <a:lnTo>
                  <a:pt x="0" y="92522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aphicFrame>
        <p:nvGraphicFramePr>
          <p:cNvPr id="3" name="Table 3">
            <a:extLst>
              <a:ext uri="{FF2B5EF4-FFF2-40B4-BE49-F238E27FC236}">
                <a16:creationId xmlns:a16="http://schemas.microsoft.com/office/drawing/2014/main" id="{8A09690E-6E98-C70C-3F7A-9E44DAFAC68E}"/>
              </a:ext>
            </a:extLst>
          </p:cNvPr>
          <p:cNvGraphicFramePr>
            <a:graphicFrameLocks noGrp="1"/>
          </p:cNvGraphicFramePr>
          <p:nvPr>
            <p:extLst>
              <p:ext uri="{D42A27DB-BD31-4B8C-83A1-F6EECF244321}">
                <p14:modId xmlns:p14="http://schemas.microsoft.com/office/powerpoint/2010/main" val="2067350086"/>
              </p:ext>
            </p:extLst>
          </p:nvPr>
        </p:nvGraphicFramePr>
        <p:xfrm>
          <a:off x="771219" y="1866900"/>
          <a:ext cx="16628562" cy="7772400"/>
        </p:xfrm>
        <a:graphic>
          <a:graphicData uri="http://schemas.openxmlformats.org/drawingml/2006/table">
            <a:tbl>
              <a:tblPr/>
              <a:tblGrid>
                <a:gridCol w="5542854">
                  <a:extLst>
                    <a:ext uri="{9D8B030D-6E8A-4147-A177-3AD203B41FA5}">
                      <a16:colId xmlns:a16="http://schemas.microsoft.com/office/drawing/2014/main" val="20000"/>
                    </a:ext>
                  </a:extLst>
                </a:gridCol>
                <a:gridCol w="5542854">
                  <a:extLst>
                    <a:ext uri="{9D8B030D-6E8A-4147-A177-3AD203B41FA5}">
                      <a16:colId xmlns:a16="http://schemas.microsoft.com/office/drawing/2014/main" val="20003"/>
                    </a:ext>
                  </a:extLst>
                </a:gridCol>
                <a:gridCol w="5542854">
                  <a:extLst>
                    <a:ext uri="{9D8B030D-6E8A-4147-A177-3AD203B41FA5}">
                      <a16:colId xmlns:a16="http://schemas.microsoft.com/office/drawing/2014/main" val="20004"/>
                    </a:ext>
                  </a:extLst>
                </a:gridCol>
              </a:tblGrid>
              <a:tr h="1534093">
                <a:tc>
                  <a:txBody>
                    <a:bodyPr/>
                    <a:lstStyle/>
                    <a:p>
                      <a:pPr algn="ctr">
                        <a:lnSpc>
                          <a:spcPts val="3079"/>
                        </a:lnSpc>
                        <a:defRPr/>
                      </a:pPr>
                      <a:r>
                        <a:rPr lang="en-US" sz="2199" b="1" dirty="0">
                          <a:solidFill>
                            <a:srgbClr val="000000"/>
                          </a:solidFill>
                          <a:latin typeface="IBM Plex Sans Bold"/>
                        </a:rPr>
                        <a:t>Metrics</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4D431"/>
                    </a:solidFill>
                  </a:tcPr>
                </a:tc>
                <a:tc>
                  <a:txBody>
                    <a:bodyPr/>
                    <a:lstStyle/>
                    <a:p>
                      <a:pPr algn="ctr">
                        <a:lnSpc>
                          <a:spcPts val="3079"/>
                        </a:lnSpc>
                        <a:defRPr/>
                      </a:pPr>
                      <a:r>
                        <a:rPr lang="en-US" sz="2199" b="1" dirty="0">
                          <a:solidFill>
                            <a:srgbClr val="000000"/>
                          </a:solidFill>
                          <a:latin typeface="IBM Plex Sans Bold"/>
                        </a:rPr>
                        <a:t>KPIs</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4D431"/>
                    </a:solidFill>
                  </a:tcPr>
                </a:tc>
                <a:tc>
                  <a:txBody>
                    <a:bodyPr/>
                    <a:lstStyle/>
                    <a:p>
                      <a:pPr algn="ctr">
                        <a:lnSpc>
                          <a:spcPts val="3079"/>
                        </a:lnSpc>
                        <a:defRPr/>
                      </a:pPr>
                      <a:r>
                        <a:rPr lang="en-US" sz="2199" b="1" dirty="0">
                          <a:solidFill>
                            <a:srgbClr val="000000"/>
                          </a:solidFill>
                          <a:latin typeface="IBM Plex Sans Bold"/>
                        </a:rPr>
                        <a:t>Expectations</a:t>
                      </a: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4D431"/>
                    </a:solidFill>
                  </a:tcPr>
                </a:tc>
                <a:extLst>
                  <a:ext uri="{0D108BD9-81ED-4DB2-BD59-A6C34878D82A}">
                    <a16:rowId xmlns:a16="http://schemas.microsoft.com/office/drawing/2014/main" val="10000"/>
                  </a:ext>
                </a:extLst>
              </a:tr>
              <a:tr h="6238307">
                <a:tc>
                  <a:txBody>
                    <a:bodyPr/>
                    <a:lstStyle/>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Number of proactive advice interactions initiated by agents.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User engagement metrics on the How-To Hub platform (e.g., video views, time spent).</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Engagement metrics on educational content (e.g., views, shares).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Customer feedback ratings on the helpfulness of advice provided.</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Opt-in rates across different communication channels (e.g., email, SMS, in-app messages).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Open rates, click-through rates, and conversion rates of targeted messages.</a:t>
                      </a:r>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Increase in paperless opt-ins following advice interactions.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Improvement in customer satisfaction scores related to agent interactions.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Reduction in customer support inquiries related to the opt-in process.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Percentage increase in paperless opt-ins during promotional periods.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Percentage of customers opting in through each channel compared to total opt-ins.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Percentage increase in paperless opt-ins following targeted messaging campaigns.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Reduction in customer objections or concerns related to paperless options.</a:t>
                      </a:r>
                    </a:p>
                    <a:p>
                      <a:br>
                        <a:rPr lang="en-US" sz="1800" b="1" i="0" kern="1200" dirty="0">
                          <a:solidFill>
                            <a:schemeClr val="tx1"/>
                          </a:solidFill>
                          <a:effectLst/>
                          <a:latin typeface="+mn-lt"/>
                          <a:ea typeface="+mn-ea"/>
                          <a:cs typeface="+mn-cs"/>
                        </a:rPr>
                      </a:br>
                      <a:br>
                        <a:rPr lang="en-US" b="1" dirty="0"/>
                      </a:br>
                      <a:endParaRPr lang="en-US" sz="1100" b="1" dirty="0"/>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Expect to see an increase in paperless opt-ins as customers are guided towards the benefits of digital solutions.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Expect higher opt-in rates through the digital platform due to improved user experience and accessibility.</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Expect to see spikes in paperless opt-ins during promotional campaigns, driven by increased awareness and incentives.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Expect a diversification of opt-in channels, catering to various customer preferences and increasing overall opt-in rates.</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Expect higher opt-in rates driven by targeted messaging addressing customer concerns and objections.</a:t>
                      </a:r>
                    </a:p>
                  </a:txBody>
                  <a:tcPr marL="190500" marR="190500" marT="190500" marB="1905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bl>
          </a:graphicData>
        </a:graphic>
      </p:graphicFrame>
      <p:sp>
        <p:nvSpPr>
          <p:cNvPr id="7" name="TextBox 7">
            <a:extLst>
              <a:ext uri="{FF2B5EF4-FFF2-40B4-BE49-F238E27FC236}">
                <a16:creationId xmlns:a16="http://schemas.microsoft.com/office/drawing/2014/main" id="{1CF091F1-9EAA-FEA3-078F-D795CB7EDCE4}"/>
              </a:ext>
            </a:extLst>
          </p:cNvPr>
          <p:cNvSpPr txBox="1"/>
          <p:nvPr/>
        </p:nvSpPr>
        <p:spPr>
          <a:xfrm>
            <a:off x="6781800" y="351230"/>
            <a:ext cx="10647551" cy="1308050"/>
          </a:xfrm>
          <a:prstGeom prst="rect">
            <a:avLst/>
          </a:prstGeom>
        </p:spPr>
        <p:txBody>
          <a:bodyPr lIns="0" tIns="0" rIns="0" bIns="0" rtlCol="0" anchor="t">
            <a:spAutoFit/>
          </a:bodyPr>
          <a:lstStyle/>
          <a:p>
            <a:pPr marL="0" lvl="0" indent="0" algn="r">
              <a:lnSpc>
                <a:spcPts val="10200"/>
              </a:lnSpc>
              <a:spcBef>
                <a:spcPct val="0"/>
              </a:spcBef>
            </a:pPr>
            <a:r>
              <a:rPr lang="en-US" sz="8500" u="none">
                <a:solidFill>
                  <a:srgbClr val="000000"/>
                </a:solidFill>
                <a:latin typeface="IBM Plex Sans"/>
              </a:rPr>
              <a:t>Measurements</a:t>
            </a:r>
            <a:endParaRPr lang="en-US" sz="8500" u="none">
              <a:solidFill>
                <a:srgbClr val="000000"/>
              </a:solidFill>
              <a:latin typeface="IBM Plex Sans Bold"/>
            </a:endParaRPr>
          </a:p>
        </p:txBody>
      </p:sp>
    </p:spTree>
    <p:extLst>
      <p:ext uri="{BB962C8B-B14F-4D97-AF65-F5344CB8AC3E}">
        <p14:creationId xmlns:p14="http://schemas.microsoft.com/office/powerpoint/2010/main" val="1855278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7431039" y="4116542"/>
            <a:ext cx="3523234" cy="1500320"/>
            <a:chOff x="0" y="0"/>
            <a:chExt cx="812800" cy="346119"/>
          </a:xfrm>
        </p:grpSpPr>
        <p:sp>
          <p:nvSpPr>
            <p:cNvPr id="3" name="Freeform 3"/>
            <p:cNvSpPr/>
            <p:nvPr/>
          </p:nvSpPr>
          <p:spPr>
            <a:xfrm>
              <a:off x="0" y="0"/>
              <a:ext cx="812800" cy="346119"/>
            </a:xfrm>
            <a:custGeom>
              <a:avLst/>
              <a:gdLst/>
              <a:ahLst/>
              <a:cxnLst/>
              <a:rect l="l" t="t" r="r" b="b"/>
              <a:pathLst>
                <a:path w="812800" h="346119">
                  <a:moveTo>
                    <a:pt x="0" y="0"/>
                  </a:moveTo>
                  <a:lnTo>
                    <a:pt x="812800" y="0"/>
                  </a:lnTo>
                  <a:lnTo>
                    <a:pt x="812800" y="346119"/>
                  </a:lnTo>
                  <a:lnTo>
                    <a:pt x="0" y="346119"/>
                  </a:lnTo>
                  <a:close/>
                </a:path>
              </a:pathLst>
            </a:custGeom>
            <a:solidFill>
              <a:srgbClr val="17FFC0"/>
            </a:solidFill>
          </p:spPr>
          <p:txBody>
            <a:bodyPr/>
            <a:lstStyle/>
            <a:p>
              <a:endParaRPr lang="en-US"/>
            </a:p>
          </p:txBody>
        </p:sp>
        <p:sp>
          <p:nvSpPr>
            <p:cNvPr id="4" name="TextBox 4"/>
            <p:cNvSpPr txBox="1"/>
            <p:nvPr/>
          </p:nvSpPr>
          <p:spPr>
            <a:xfrm>
              <a:off x="0" y="-47625"/>
              <a:ext cx="812800" cy="393744"/>
            </a:xfrm>
            <a:prstGeom prst="rect">
              <a:avLst/>
            </a:prstGeom>
          </p:spPr>
          <p:txBody>
            <a:bodyPr lIns="254000" tIns="254000" rIns="254000" bIns="254000" rtlCol="0" anchor="ctr"/>
            <a:lstStyle/>
            <a:p>
              <a:pPr algn="ctr">
                <a:lnSpc>
                  <a:spcPts val="3499"/>
                </a:lnSpc>
              </a:pPr>
              <a:r>
                <a:rPr lang="en-US" sz="1600" b="1" i="0" dirty="0">
                  <a:solidFill>
                    <a:srgbClr val="0D0D0D"/>
                  </a:solidFill>
                  <a:effectLst/>
                  <a:latin typeface="Garamond" panose="02020404030301010803" pitchFamily="18" charset="0"/>
                </a:rPr>
                <a:t>Cross-Functional Collaboration &amp; Value Stream Mapping</a:t>
              </a:r>
              <a:endParaRPr lang="en-US" sz="1600" dirty="0">
                <a:solidFill>
                  <a:srgbClr val="191919"/>
                </a:solidFill>
                <a:latin typeface="Garamond" panose="02020404030301010803" pitchFamily="18" charset="0"/>
              </a:endParaRPr>
            </a:p>
          </p:txBody>
        </p:sp>
      </p:grpSp>
      <p:grpSp>
        <p:nvGrpSpPr>
          <p:cNvPr id="8" name="Group 8"/>
          <p:cNvGrpSpPr/>
          <p:nvPr/>
        </p:nvGrpSpPr>
        <p:grpSpPr>
          <a:xfrm>
            <a:off x="8232108" y="2248343"/>
            <a:ext cx="1935282" cy="1090322"/>
            <a:chOff x="0" y="0"/>
            <a:chExt cx="945208" cy="532522"/>
          </a:xfrm>
        </p:grpSpPr>
        <p:sp>
          <p:nvSpPr>
            <p:cNvPr id="9" name="Freeform 9"/>
            <p:cNvSpPr/>
            <p:nvPr/>
          </p:nvSpPr>
          <p:spPr>
            <a:xfrm>
              <a:off x="0" y="0"/>
              <a:ext cx="945208" cy="532522"/>
            </a:xfrm>
            <a:custGeom>
              <a:avLst/>
              <a:gdLst/>
              <a:ahLst/>
              <a:cxnLst/>
              <a:rect l="l" t="t" r="r" b="b"/>
              <a:pathLst>
                <a:path w="945208" h="532522">
                  <a:moveTo>
                    <a:pt x="0" y="0"/>
                  </a:moveTo>
                  <a:lnTo>
                    <a:pt x="945208" y="0"/>
                  </a:lnTo>
                  <a:lnTo>
                    <a:pt x="945208" y="532522"/>
                  </a:lnTo>
                  <a:lnTo>
                    <a:pt x="0" y="532522"/>
                  </a:lnTo>
                  <a:close/>
                </a:path>
              </a:pathLst>
            </a:custGeom>
            <a:solidFill>
              <a:srgbClr val="6CE5E8"/>
            </a:solidFill>
          </p:spPr>
          <p:txBody>
            <a:bodyPr/>
            <a:lstStyle/>
            <a:p>
              <a:endParaRPr lang="en-US"/>
            </a:p>
          </p:txBody>
        </p:sp>
        <p:sp>
          <p:nvSpPr>
            <p:cNvPr id="10" name="TextBox 10"/>
            <p:cNvSpPr txBox="1"/>
            <p:nvPr/>
          </p:nvSpPr>
          <p:spPr>
            <a:xfrm>
              <a:off x="0" y="-38100"/>
              <a:ext cx="945208" cy="570622"/>
            </a:xfrm>
            <a:prstGeom prst="rect">
              <a:avLst/>
            </a:prstGeom>
          </p:spPr>
          <p:txBody>
            <a:bodyPr lIns="254000" tIns="254000" rIns="254000" bIns="254000" rtlCol="0" anchor="ctr"/>
            <a:lstStyle/>
            <a:p>
              <a:pPr algn="ctr">
                <a:lnSpc>
                  <a:spcPts val="2100"/>
                </a:lnSpc>
              </a:pPr>
              <a:r>
                <a:rPr lang="en-US" sz="1600" b="1" i="0" dirty="0">
                  <a:solidFill>
                    <a:srgbClr val="0D0D0D"/>
                  </a:solidFill>
                  <a:effectLst/>
                  <a:latin typeface="Garamond" panose="02020404030301010803" pitchFamily="18" charset="0"/>
                </a:rPr>
                <a:t>Deploy Campaigns</a:t>
              </a:r>
              <a:endParaRPr lang="en-US" sz="1500" dirty="0">
                <a:solidFill>
                  <a:srgbClr val="191919"/>
                </a:solidFill>
                <a:latin typeface="Garamond" panose="02020404030301010803" pitchFamily="18" charset="0"/>
              </a:endParaRPr>
            </a:p>
          </p:txBody>
        </p:sp>
      </p:grpSp>
      <p:grpSp>
        <p:nvGrpSpPr>
          <p:cNvPr id="11" name="Group 11"/>
          <p:cNvGrpSpPr/>
          <p:nvPr/>
        </p:nvGrpSpPr>
        <p:grpSpPr>
          <a:xfrm>
            <a:off x="8770671" y="6557602"/>
            <a:ext cx="1985329" cy="1090322"/>
            <a:chOff x="0" y="0"/>
            <a:chExt cx="969651" cy="532522"/>
          </a:xfrm>
        </p:grpSpPr>
        <p:sp>
          <p:nvSpPr>
            <p:cNvPr id="12" name="Freeform 12"/>
            <p:cNvSpPr/>
            <p:nvPr/>
          </p:nvSpPr>
          <p:spPr>
            <a:xfrm>
              <a:off x="0" y="0"/>
              <a:ext cx="969651" cy="532522"/>
            </a:xfrm>
            <a:custGeom>
              <a:avLst/>
              <a:gdLst/>
              <a:ahLst/>
              <a:cxnLst/>
              <a:rect l="l" t="t" r="r" b="b"/>
              <a:pathLst>
                <a:path w="969651" h="532522">
                  <a:moveTo>
                    <a:pt x="0" y="0"/>
                  </a:moveTo>
                  <a:lnTo>
                    <a:pt x="969651" y="0"/>
                  </a:lnTo>
                  <a:lnTo>
                    <a:pt x="969651" y="532522"/>
                  </a:lnTo>
                  <a:lnTo>
                    <a:pt x="0" y="532522"/>
                  </a:lnTo>
                  <a:close/>
                </a:path>
              </a:pathLst>
            </a:custGeom>
            <a:solidFill>
              <a:srgbClr val="6CE5E8"/>
            </a:solidFill>
          </p:spPr>
          <p:txBody>
            <a:bodyPr/>
            <a:lstStyle/>
            <a:p>
              <a:endParaRPr lang="en-US"/>
            </a:p>
          </p:txBody>
        </p:sp>
        <p:sp>
          <p:nvSpPr>
            <p:cNvPr id="13" name="TextBox 13"/>
            <p:cNvSpPr txBox="1"/>
            <p:nvPr/>
          </p:nvSpPr>
          <p:spPr>
            <a:xfrm>
              <a:off x="0" y="-38100"/>
              <a:ext cx="969651" cy="570622"/>
            </a:xfrm>
            <a:prstGeom prst="rect">
              <a:avLst/>
            </a:prstGeom>
          </p:spPr>
          <p:txBody>
            <a:bodyPr lIns="254000" tIns="254000" rIns="254000" bIns="254000" rtlCol="0" anchor="ctr"/>
            <a:lstStyle/>
            <a:p>
              <a:pPr algn="ctr">
                <a:lnSpc>
                  <a:spcPts val="2100"/>
                </a:lnSpc>
              </a:pPr>
              <a:r>
                <a:rPr lang="en-US" sz="1600" b="1" i="0" dirty="0">
                  <a:solidFill>
                    <a:srgbClr val="0D0D0D"/>
                  </a:solidFill>
                  <a:effectLst/>
                  <a:latin typeface="Garamond" panose="02020404030301010803" pitchFamily="18" charset="0"/>
                </a:rPr>
                <a:t>Iterative Improvement Cycle</a:t>
              </a:r>
              <a:endParaRPr lang="en-US" sz="1500" dirty="0">
                <a:solidFill>
                  <a:srgbClr val="191919"/>
                </a:solidFill>
                <a:latin typeface="Garamond" panose="02020404030301010803" pitchFamily="18" charset="0"/>
              </a:endParaRPr>
            </a:p>
          </p:txBody>
        </p:sp>
      </p:grpSp>
      <p:grpSp>
        <p:nvGrpSpPr>
          <p:cNvPr id="14" name="Group 14"/>
          <p:cNvGrpSpPr/>
          <p:nvPr/>
        </p:nvGrpSpPr>
        <p:grpSpPr>
          <a:xfrm>
            <a:off x="11939386" y="5241004"/>
            <a:ext cx="1742542" cy="1090322"/>
            <a:chOff x="0" y="0"/>
            <a:chExt cx="851072" cy="532522"/>
          </a:xfrm>
        </p:grpSpPr>
        <p:sp>
          <p:nvSpPr>
            <p:cNvPr id="15" name="Freeform 15"/>
            <p:cNvSpPr/>
            <p:nvPr/>
          </p:nvSpPr>
          <p:spPr>
            <a:xfrm>
              <a:off x="0" y="0"/>
              <a:ext cx="851072" cy="532522"/>
            </a:xfrm>
            <a:custGeom>
              <a:avLst/>
              <a:gdLst/>
              <a:ahLst/>
              <a:cxnLst/>
              <a:rect l="l" t="t" r="r" b="b"/>
              <a:pathLst>
                <a:path w="851072" h="532522">
                  <a:moveTo>
                    <a:pt x="0" y="0"/>
                  </a:moveTo>
                  <a:lnTo>
                    <a:pt x="851072" y="0"/>
                  </a:lnTo>
                  <a:lnTo>
                    <a:pt x="851072" y="532522"/>
                  </a:lnTo>
                  <a:lnTo>
                    <a:pt x="0" y="532522"/>
                  </a:lnTo>
                  <a:close/>
                </a:path>
              </a:pathLst>
            </a:custGeom>
            <a:solidFill>
              <a:srgbClr val="6CE5E8"/>
            </a:solidFill>
          </p:spPr>
          <p:txBody>
            <a:bodyPr/>
            <a:lstStyle/>
            <a:p>
              <a:endParaRPr lang="en-US"/>
            </a:p>
          </p:txBody>
        </p:sp>
        <p:sp>
          <p:nvSpPr>
            <p:cNvPr id="16" name="TextBox 16"/>
            <p:cNvSpPr txBox="1"/>
            <p:nvPr/>
          </p:nvSpPr>
          <p:spPr>
            <a:xfrm>
              <a:off x="0" y="-38100"/>
              <a:ext cx="851072" cy="570622"/>
            </a:xfrm>
            <a:prstGeom prst="rect">
              <a:avLst/>
            </a:prstGeom>
          </p:spPr>
          <p:txBody>
            <a:bodyPr lIns="254000" tIns="254000" rIns="254000" bIns="254000" rtlCol="0" anchor="ctr"/>
            <a:lstStyle/>
            <a:p>
              <a:pPr algn="ctr">
                <a:lnSpc>
                  <a:spcPts val="2100"/>
                </a:lnSpc>
              </a:pPr>
              <a:r>
                <a:rPr lang="en-US" sz="1600" b="1" i="0" dirty="0">
                  <a:solidFill>
                    <a:srgbClr val="0D0D0D"/>
                  </a:solidFill>
                  <a:effectLst/>
                  <a:latin typeface="Garamond" panose="02020404030301010803" pitchFamily="18" charset="0"/>
                </a:rPr>
                <a:t>Lean Testing &amp; Gemba Walks</a:t>
              </a:r>
              <a:endParaRPr lang="en-US" sz="1500" dirty="0">
                <a:solidFill>
                  <a:srgbClr val="191919"/>
                </a:solidFill>
                <a:latin typeface="Garamond" panose="02020404030301010803" pitchFamily="18" charset="0"/>
              </a:endParaRPr>
            </a:p>
          </p:txBody>
        </p:sp>
      </p:grpSp>
      <p:sp>
        <p:nvSpPr>
          <p:cNvPr id="17" name="AutoShape 17"/>
          <p:cNvSpPr/>
          <p:nvPr/>
        </p:nvSpPr>
        <p:spPr>
          <a:xfrm>
            <a:off x="10773060" y="5312146"/>
            <a:ext cx="1347539" cy="28575"/>
          </a:xfrm>
          <a:prstGeom prst="line">
            <a:avLst/>
          </a:prstGeom>
          <a:ln w="28575" cap="rnd">
            <a:solidFill>
              <a:srgbClr val="191919"/>
            </a:solidFill>
            <a:prstDash val="solid"/>
            <a:headEnd type="none" w="sm" len="sm"/>
            <a:tailEnd type="triangle" w="lg" len="med"/>
          </a:ln>
        </p:spPr>
        <p:txBody>
          <a:bodyPr/>
          <a:lstStyle/>
          <a:p>
            <a:endParaRPr lang="en-US"/>
          </a:p>
        </p:txBody>
      </p:sp>
      <p:sp>
        <p:nvSpPr>
          <p:cNvPr id="19" name="AutoShape 19"/>
          <p:cNvSpPr/>
          <p:nvPr/>
        </p:nvSpPr>
        <p:spPr>
          <a:xfrm flipV="1">
            <a:off x="9525001" y="3416674"/>
            <a:ext cx="0" cy="481719"/>
          </a:xfrm>
          <a:prstGeom prst="line">
            <a:avLst/>
          </a:prstGeom>
          <a:ln w="28575" cap="rnd">
            <a:solidFill>
              <a:srgbClr val="191919"/>
            </a:solidFill>
            <a:prstDash val="solid"/>
            <a:headEnd type="none" w="sm" len="sm"/>
            <a:tailEnd type="triangle" w="lg" len="med"/>
          </a:ln>
        </p:spPr>
        <p:txBody>
          <a:bodyPr/>
          <a:lstStyle/>
          <a:p>
            <a:endParaRPr lang="en-US"/>
          </a:p>
        </p:txBody>
      </p:sp>
      <p:sp>
        <p:nvSpPr>
          <p:cNvPr id="20" name="AutoShape 20"/>
          <p:cNvSpPr/>
          <p:nvPr/>
        </p:nvSpPr>
        <p:spPr>
          <a:xfrm flipH="1">
            <a:off x="10991663" y="6693848"/>
            <a:ext cx="1464043" cy="419470"/>
          </a:xfrm>
          <a:prstGeom prst="line">
            <a:avLst/>
          </a:prstGeom>
          <a:ln w="28575" cap="rnd">
            <a:solidFill>
              <a:srgbClr val="191919"/>
            </a:solidFill>
            <a:prstDash val="solid"/>
            <a:headEnd type="none" w="sm" len="sm"/>
            <a:tailEnd type="triangle" w="lg" len="med"/>
          </a:ln>
        </p:spPr>
        <p:txBody>
          <a:bodyPr/>
          <a:lstStyle/>
          <a:p>
            <a:endParaRPr lang="en-US"/>
          </a:p>
        </p:txBody>
      </p:sp>
      <p:grpSp>
        <p:nvGrpSpPr>
          <p:cNvPr id="21" name="Group 21"/>
          <p:cNvGrpSpPr/>
          <p:nvPr/>
        </p:nvGrpSpPr>
        <p:grpSpPr>
          <a:xfrm>
            <a:off x="11533499" y="1587080"/>
            <a:ext cx="2272258" cy="971741"/>
            <a:chOff x="0" y="0"/>
            <a:chExt cx="1109790" cy="474606"/>
          </a:xfrm>
        </p:grpSpPr>
        <p:sp>
          <p:nvSpPr>
            <p:cNvPr id="22" name="Freeform 22"/>
            <p:cNvSpPr/>
            <p:nvPr/>
          </p:nvSpPr>
          <p:spPr>
            <a:xfrm>
              <a:off x="0" y="0"/>
              <a:ext cx="1109790" cy="474606"/>
            </a:xfrm>
            <a:custGeom>
              <a:avLst/>
              <a:gdLst/>
              <a:ahLst/>
              <a:cxnLst/>
              <a:rect l="l" t="t" r="r" b="b"/>
              <a:pathLst>
                <a:path w="1109790" h="474606">
                  <a:moveTo>
                    <a:pt x="0" y="0"/>
                  </a:moveTo>
                  <a:lnTo>
                    <a:pt x="1109790" y="0"/>
                  </a:lnTo>
                  <a:lnTo>
                    <a:pt x="1109790" y="474606"/>
                  </a:lnTo>
                  <a:lnTo>
                    <a:pt x="0" y="474606"/>
                  </a:lnTo>
                  <a:close/>
                </a:path>
              </a:pathLst>
            </a:custGeom>
            <a:solidFill>
              <a:srgbClr val="F4F4F4"/>
            </a:solidFill>
            <a:ln w="19050" cap="sq">
              <a:solidFill>
                <a:srgbClr val="191919"/>
              </a:solidFill>
              <a:prstDash val="solid"/>
              <a:miter/>
            </a:ln>
          </p:spPr>
          <p:txBody>
            <a:bodyPr/>
            <a:lstStyle/>
            <a:p>
              <a:endParaRPr lang="en-US"/>
            </a:p>
          </p:txBody>
        </p:sp>
        <p:sp>
          <p:nvSpPr>
            <p:cNvPr id="23" name="TextBox 23"/>
            <p:cNvSpPr txBox="1"/>
            <p:nvPr/>
          </p:nvSpPr>
          <p:spPr>
            <a:xfrm>
              <a:off x="0" y="-38100"/>
              <a:ext cx="1109790" cy="512706"/>
            </a:xfrm>
            <a:prstGeom prst="rect">
              <a:avLst/>
            </a:prstGeom>
          </p:spPr>
          <p:txBody>
            <a:bodyPr lIns="254000" tIns="254000" rIns="254000" bIns="254000" rtlCol="0" anchor="ctr"/>
            <a:lstStyle/>
            <a:p>
              <a:pPr algn="ctr">
                <a:lnSpc>
                  <a:spcPts val="2100"/>
                </a:lnSpc>
              </a:pPr>
              <a:r>
                <a:rPr lang="en-US" sz="1600" b="1" i="0" dirty="0">
                  <a:solidFill>
                    <a:srgbClr val="0D0D0D"/>
                  </a:solidFill>
                  <a:effectLst/>
                  <a:latin typeface="Garamond" panose="02020404030301010803" pitchFamily="18" charset="0"/>
                </a:rPr>
                <a:t>Iterate and Improve</a:t>
              </a:r>
              <a:endParaRPr lang="en-US" sz="1500" dirty="0">
                <a:solidFill>
                  <a:srgbClr val="191919"/>
                </a:solidFill>
                <a:latin typeface="Garamond" panose="02020404030301010803" pitchFamily="18" charset="0"/>
              </a:endParaRPr>
            </a:p>
          </p:txBody>
        </p:sp>
      </p:grpSp>
      <p:sp>
        <p:nvSpPr>
          <p:cNvPr id="24" name="AutoShape 24"/>
          <p:cNvSpPr/>
          <p:nvPr/>
        </p:nvSpPr>
        <p:spPr>
          <a:xfrm flipH="1">
            <a:off x="10515599" y="2049897"/>
            <a:ext cx="846278" cy="134981"/>
          </a:xfrm>
          <a:prstGeom prst="line">
            <a:avLst/>
          </a:prstGeom>
          <a:ln w="28575" cap="rnd">
            <a:solidFill>
              <a:srgbClr val="191919"/>
            </a:solidFill>
            <a:prstDash val="solid"/>
            <a:headEnd type="none" w="sm" len="sm"/>
            <a:tailEnd type="triangle" w="lg" len="med"/>
          </a:ln>
        </p:spPr>
        <p:txBody>
          <a:bodyPr/>
          <a:lstStyle/>
          <a:p>
            <a:endParaRPr lang="en-US"/>
          </a:p>
        </p:txBody>
      </p:sp>
      <p:grpSp>
        <p:nvGrpSpPr>
          <p:cNvPr id="25" name="Group 25"/>
          <p:cNvGrpSpPr/>
          <p:nvPr/>
        </p:nvGrpSpPr>
        <p:grpSpPr>
          <a:xfrm>
            <a:off x="11674528" y="3122355"/>
            <a:ext cx="2272258" cy="971741"/>
            <a:chOff x="0" y="0"/>
            <a:chExt cx="1109790" cy="474606"/>
          </a:xfrm>
        </p:grpSpPr>
        <p:sp>
          <p:nvSpPr>
            <p:cNvPr id="26" name="Freeform 26"/>
            <p:cNvSpPr/>
            <p:nvPr/>
          </p:nvSpPr>
          <p:spPr>
            <a:xfrm>
              <a:off x="0" y="0"/>
              <a:ext cx="1109790" cy="474606"/>
            </a:xfrm>
            <a:custGeom>
              <a:avLst/>
              <a:gdLst/>
              <a:ahLst/>
              <a:cxnLst/>
              <a:rect l="l" t="t" r="r" b="b"/>
              <a:pathLst>
                <a:path w="1109790" h="474606">
                  <a:moveTo>
                    <a:pt x="0" y="0"/>
                  </a:moveTo>
                  <a:lnTo>
                    <a:pt x="1109790" y="0"/>
                  </a:lnTo>
                  <a:lnTo>
                    <a:pt x="1109790" y="474606"/>
                  </a:lnTo>
                  <a:lnTo>
                    <a:pt x="0" y="474606"/>
                  </a:lnTo>
                  <a:close/>
                </a:path>
              </a:pathLst>
            </a:custGeom>
            <a:solidFill>
              <a:srgbClr val="F4F4F4"/>
            </a:solidFill>
            <a:ln w="19050" cap="sq">
              <a:solidFill>
                <a:srgbClr val="191919"/>
              </a:solidFill>
              <a:prstDash val="solid"/>
              <a:miter/>
            </a:ln>
          </p:spPr>
          <p:txBody>
            <a:bodyPr/>
            <a:lstStyle/>
            <a:p>
              <a:endParaRPr lang="en-US"/>
            </a:p>
          </p:txBody>
        </p:sp>
        <p:sp>
          <p:nvSpPr>
            <p:cNvPr id="27" name="TextBox 27"/>
            <p:cNvSpPr txBox="1"/>
            <p:nvPr/>
          </p:nvSpPr>
          <p:spPr>
            <a:xfrm>
              <a:off x="0" y="-38100"/>
              <a:ext cx="1109790" cy="512706"/>
            </a:xfrm>
            <a:prstGeom prst="rect">
              <a:avLst/>
            </a:prstGeom>
          </p:spPr>
          <p:txBody>
            <a:bodyPr lIns="254000" tIns="254000" rIns="254000" bIns="254000" rtlCol="0" anchor="ctr"/>
            <a:lstStyle/>
            <a:p>
              <a:pPr algn="ctr">
                <a:lnSpc>
                  <a:spcPts val="2100"/>
                </a:lnSpc>
              </a:pPr>
              <a:r>
                <a:rPr lang="en-US" sz="1600" b="1" i="0" dirty="0">
                  <a:solidFill>
                    <a:srgbClr val="0D0D0D"/>
                  </a:solidFill>
                  <a:effectLst/>
                  <a:latin typeface="Garamond" panose="02020404030301010803" pitchFamily="18" charset="0"/>
                </a:rPr>
                <a:t>Measure Impact</a:t>
              </a:r>
              <a:endParaRPr lang="en-US" sz="1500" dirty="0">
                <a:solidFill>
                  <a:srgbClr val="191919"/>
                </a:solidFill>
                <a:latin typeface="Garamond" panose="02020404030301010803" pitchFamily="18" charset="0"/>
              </a:endParaRPr>
            </a:p>
          </p:txBody>
        </p:sp>
      </p:grpSp>
      <p:sp>
        <p:nvSpPr>
          <p:cNvPr id="28" name="AutoShape 28"/>
          <p:cNvSpPr/>
          <p:nvPr/>
        </p:nvSpPr>
        <p:spPr>
          <a:xfrm>
            <a:off x="10052446" y="3175483"/>
            <a:ext cx="1481053" cy="28575"/>
          </a:xfrm>
          <a:prstGeom prst="line">
            <a:avLst/>
          </a:prstGeom>
          <a:ln w="28575" cap="rnd">
            <a:solidFill>
              <a:srgbClr val="191919"/>
            </a:solidFill>
            <a:prstDash val="solid"/>
            <a:headEnd type="none" w="sm" len="sm"/>
            <a:tailEnd type="triangle" w="lg" len="med"/>
          </a:ln>
        </p:spPr>
        <p:txBody>
          <a:bodyPr/>
          <a:lstStyle/>
          <a:p>
            <a:endParaRPr lang="en-US"/>
          </a:p>
        </p:txBody>
      </p:sp>
      <p:sp>
        <p:nvSpPr>
          <p:cNvPr id="36" name="AutoShape 36"/>
          <p:cNvSpPr/>
          <p:nvPr/>
        </p:nvSpPr>
        <p:spPr>
          <a:xfrm flipV="1">
            <a:off x="12725400" y="2696574"/>
            <a:ext cx="0" cy="478909"/>
          </a:xfrm>
          <a:prstGeom prst="line">
            <a:avLst/>
          </a:prstGeom>
          <a:ln w="28575" cap="rnd">
            <a:solidFill>
              <a:srgbClr val="191919"/>
            </a:solidFill>
            <a:prstDash val="solid"/>
            <a:headEnd type="none" w="sm" len="sm"/>
            <a:tailEnd type="triangle" w="lg" len="med"/>
          </a:ln>
        </p:spPr>
        <p:txBody>
          <a:bodyPr/>
          <a:lstStyle/>
          <a:p>
            <a:endParaRPr lang="en-US"/>
          </a:p>
        </p:txBody>
      </p:sp>
      <p:grpSp>
        <p:nvGrpSpPr>
          <p:cNvPr id="37" name="Group 37"/>
          <p:cNvGrpSpPr/>
          <p:nvPr/>
        </p:nvGrpSpPr>
        <p:grpSpPr>
          <a:xfrm>
            <a:off x="4399939" y="5681033"/>
            <a:ext cx="2700874" cy="1381124"/>
            <a:chOff x="0" y="0"/>
            <a:chExt cx="1109790" cy="474606"/>
          </a:xfrm>
        </p:grpSpPr>
        <p:sp>
          <p:nvSpPr>
            <p:cNvPr id="38" name="Freeform 38"/>
            <p:cNvSpPr/>
            <p:nvPr/>
          </p:nvSpPr>
          <p:spPr>
            <a:xfrm>
              <a:off x="0" y="0"/>
              <a:ext cx="1109790" cy="474606"/>
            </a:xfrm>
            <a:custGeom>
              <a:avLst/>
              <a:gdLst/>
              <a:ahLst/>
              <a:cxnLst/>
              <a:rect l="l" t="t" r="r" b="b"/>
              <a:pathLst>
                <a:path w="1109790" h="474606">
                  <a:moveTo>
                    <a:pt x="0" y="0"/>
                  </a:moveTo>
                  <a:lnTo>
                    <a:pt x="1109790" y="0"/>
                  </a:lnTo>
                  <a:lnTo>
                    <a:pt x="1109790" y="474606"/>
                  </a:lnTo>
                  <a:lnTo>
                    <a:pt x="0" y="474606"/>
                  </a:lnTo>
                  <a:close/>
                </a:path>
              </a:pathLst>
            </a:custGeom>
            <a:solidFill>
              <a:srgbClr val="F4F4F4"/>
            </a:solidFill>
            <a:ln w="19050" cap="sq">
              <a:solidFill>
                <a:srgbClr val="191919"/>
              </a:solidFill>
              <a:prstDash val="solid"/>
              <a:miter/>
            </a:ln>
          </p:spPr>
          <p:txBody>
            <a:bodyPr/>
            <a:lstStyle/>
            <a:p>
              <a:endParaRPr lang="en-US"/>
            </a:p>
          </p:txBody>
        </p:sp>
        <p:sp>
          <p:nvSpPr>
            <p:cNvPr id="39" name="TextBox 39"/>
            <p:cNvSpPr txBox="1"/>
            <p:nvPr/>
          </p:nvSpPr>
          <p:spPr>
            <a:xfrm>
              <a:off x="0" y="-38100"/>
              <a:ext cx="1109790" cy="512706"/>
            </a:xfrm>
            <a:prstGeom prst="rect">
              <a:avLst/>
            </a:prstGeom>
          </p:spPr>
          <p:txBody>
            <a:bodyPr lIns="254000" tIns="254000" rIns="254000" bIns="254000" rtlCol="0" anchor="ctr"/>
            <a:lstStyle/>
            <a:p>
              <a:pPr algn="ctr">
                <a:lnSpc>
                  <a:spcPts val="2100"/>
                </a:lnSpc>
              </a:pPr>
              <a:r>
                <a:rPr lang="en-US" sz="1600" b="1" i="0" dirty="0">
                  <a:solidFill>
                    <a:srgbClr val="0D0D0D"/>
                  </a:solidFill>
                  <a:effectLst/>
                  <a:latin typeface="Garamond" panose="02020404030301010803" pitchFamily="18" charset="0"/>
                </a:rPr>
                <a:t>Data Collection and Analysis</a:t>
              </a:r>
              <a:endParaRPr lang="en-US" sz="1500" dirty="0">
                <a:solidFill>
                  <a:srgbClr val="191919"/>
                </a:solidFill>
                <a:latin typeface="Garamond" panose="02020404030301010803" pitchFamily="18" charset="0"/>
              </a:endParaRPr>
            </a:p>
          </p:txBody>
        </p:sp>
      </p:grpSp>
      <p:grpSp>
        <p:nvGrpSpPr>
          <p:cNvPr id="45" name="Group 45"/>
          <p:cNvGrpSpPr/>
          <p:nvPr/>
        </p:nvGrpSpPr>
        <p:grpSpPr>
          <a:xfrm>
            <a:off x="1488368" y="5698228"/>
            <a:ext cx="2272258" cy="933641"/>
            <a:chOff x="0" y="0"/>
            <a:chExt cx="1109790" cy="455998"/>
          </a:xfrm>
        </p:grpSpPr>
        <p:sp>
          <p:nvSpPr>
            <p:cNvPr id="46" name="Freeform 46"/>
            <p:cNvSpPr/>
            <p:nvPr/>
          </p:nvSpPr>
          <p:spPr>
            <a:xfrm>
              <a:off x="0" y="0"/>
              <a:ext cx="1109790" cy="455998"/>
            </a:xfrm>
            <a:custGeom>
              <a:avLst/>
              <a:gdLst/>
              <a:ahLst/>
              <a:cxnLst/>
              <a:rect l="l" t="t" r="r" b="b"/>
              <a:pathLst>
                <a:path w="1109790" h="455998">
                  <a:moveTo>
                    <a:pt x="0" y="0"/>
                  </a:moveTo>
                  <a:lnTo>
                    <a:pt x="1109790" y="0"/>
                  </a:lnTo>
                  <a:lnTo>
                    <a:pt x="1109790" y="455998"/>
                  </a:lnTo>
                  <a:lnTo>
                    <a:pt x="0" y="455998"/>
                  </a:lnTo>
                  <a:close/>
                </a:path>
              </a:pathLst>
            </a:custGeom>
            <a:solidFill>
              <a:srgbClr val="FA643F"/>
            </a:solidFill>
          </p:spPr>
          <p:txBody>
            <a:bodyPr/>
            <a:lstStyle/>
            <a:p>
              <a:endParaRPr lang="en-US"/>
            </a:p>
          </p:txBody>
        </p:sp>
        <p:sp>
          <p:nvSpPr>
            <p:cNvPr id="47" name="TextBox 47"/>
            <p:cNvSpPr txBox="1"/>
            <p:nvPr/>
          </p:nvSpPr>
          <p:spPr>
            <a:xfrm>
              <a:off x="0" y="-38100"/>
              <a:ext cx="1109790" cy="494098"/>
            </a:xfrm>
            <a:prstGeom prst="rect">
              <a:avLst/>
            </a:prstGeom>
          </p:spPr>
          <p:txBody>
            <a:bodyPr lIns="254000" tIns="254000" rIns="254000" bIns="254000" rtlCol="0" anchor="ctr"/>
            <a:lstStyle/>
            <a:p>
              <a:pPr algn="ctr">
                <a:lnSpc>
                  <a:spcPts val="2100"/>
                </a:lnSpc>
              </a:pPr>
              <a:r>
                <a:rPr lang="en-US" sz="1600" b="1" i="0" dirty="0">
                  <a:solidFill>
                    <a:srgbClr val="0D0D0D"/>
                  </a:solidFill>
                  <a:effectLst/>
                  <a:latin typeface="Garamond" panose="02020404030301010803" pitchFamily="18" charset="0"/>
                </a:rPr>
                <a:t>Identify Objectives</a:t>
              </a:r>
              <a:endParaRPr lang="en-US" sz="1500" dirty="0">
                <a:solidFill>
                  <a:srgbClr val="191919"/>
                </a:solidFill>
                <a:latin typeface="Garamond" panose="02020404030301010803" pitchFamily="18" charset="0"/>
              </a:endParaRPr>
            </a:p>
          </p:txBody>
        </p:sp>
      </p:grpSp>
      <p:sp>
        <p:nvSpPr>
          <p:cNvPr id="51" name="AutoShape 51"/>
          <p:cNvSpPr/>
          <p:nvPr/>
        </p:nvSpPr>
        <p:spPr>
          <a:xfrm>
            <a:off x="3607470" y="6558837"/>
            <a:ext cx="1240448" cy="28575"/>
          </a:xfrm>
          <a:prstGeom prst="line">
            <a:avLst/>
          </a:prstGeom>
          <a:ln w="28575" cap="rnd">
            <a:solidFill>
              <a:srgbClr val="191919"/>
            </a:solidFill>
            <a:prstDash val="solid"/>
            <a:headEnd type="none" w="sm" len="sm"/>
            <a:tailEnd type="triangle" w="lg" len="med"/>
          </a:ln>
        </p:spPr>
        <p:txBody>
          <a:bodyPr/>
          <a:lstStyle/>
          <a:p>
            <a:endParaRPr lang="en-US"/>
          </a:p>
        </p:txBody>
      </p:sp>
      <p:sp>
        <p:nvSpPr>
          <p:cNvPr id="53" name="TextBox 53"/>
          <p:cNvSpPr txBox="1"/>
          <p:nvPr/>
        </p:nvSpPr>
        <p:spPr>
          <a:xfrm>
            <a:off x="1028700" y="818411"/>
            <a:ext cx="5863312" cy="418063"/>
          </a:xfrm>
          <a:prstGeom prst="rect">
            <a:avLst/>
          </a:prstGeom>
        </p:spPr>
        <p:txBody>
          <a:bodyPr lIns="0" tIns="0" rIns="0" bIns="0" rtlCol="0" anchor="t">
            <a:spAutoFit/>
          </a:bodyPr>
          <a:lstStyle/>
          <a:p>
            <a:pPr>
              <a:lnSpc>
                <a:spcPts val="3749"/>
              </a:lnSpc>
            </a:pPr>
            <a:r>
              <a:rPr lang="en-US" sz="2499" dirty="0">
                <a:solidFill>
                  <a:srgbClr val="191919"/>
                </a:solidFill>
                <a:latin typeface="Montserrat Classic"/>
              </a:rPr>
              <a:t>Implementation Roadmap</a:t>
            </a:r>
          </a:p>
        </p:txBody>
      </p:sp>
      <p:sp>
        <p:nvSpPr>
          <p:cNvPr id="58" name="AutoShape 36">
            <a:extLst>
              <a:ext uri="{FF2B5EF4-FFF2-40B4-BE49-F238E27FC236}">
                <a16:creationId xmlns:a16="http://schemas.microsoft.com/office/drawing/2014/main" id="{E6F611EA-1B8F-A354-DB65-15FE70E4F524}"/>
              </a:ext>
            </a:extLst>
          </p:cNvPr>
          <p:cNvSpPr/>
          <p:nvPr/>
        </p:nvSpPr>
        <p:spPr>
          <a:xfrm flipH="1" flipV="1">
            <a:off x="10245257" y="3470388"/>
            <a:ext cx="2099143" cy="1673112"/>
          </a:xfrm>
          <a:prstGeom prst="line">
            <a:avLst/>
          </a:prstGeom>
          <a:ln w="28575" cap="rnd">
            <a:solidFill>
              <a:srgbClr val="191919"/>
            </a:solidFill>
            <a:prstDash val="solid"/>
            <a:headEnd type="none" w="sm" len="sm"/>
            <a:tailEnd type="triangle" w="lg" len="med"/>
          </a:ln>
        </p:spPr>
        <p:txBody>
          <a:bodyPr/>
          <a:lstStyle/>
          <a:p>
            <a:endParaRPr lang="en-US"/>
          </a:p>
        </p:txBody>
      </p:sp>
      <p:grpSp>
        <p:nvGrpSpPr>
          <p:cNvPr id="59" name="Group 8">
            <a:extLst>
              <a:ext uri="{FF2B5EF4-FFF2-40B4-BE49-F238E27FC236}">
                <a16:creationId xmlns:a16="http://schemas.microsoft.com/office/drawing/2014/main" id="{19700EB8-C88F-02A2-C026-FB393E8BF14F}"/>
              </a:ext>
            </a:extLst>
          </p:cNvPr>
          <p:cNvGrpSpPr/>
          <p:nvPr/>
        </p:nvGrpSpPr>
        <p:grpSpPr>
          <a:xfrm>
            <a:off x="4604308" y="3548935"/>
            <a:ext cx="1935282" cy="1090322"/>
            <a:chOff x="0" y="0"/>
            <a:chExt cx="945208" cy="532522"/>
          </a:xfrm>
        </p:grpSpPr>
        <p:sp>
          <p:nvSpPr>
            <p:cNvPr id="60" name="Freeform 9">
              <a:extLst>
                <a:ext uri="{FF2B5EF4-FFF2-40B4-BE49-F238E27FC236}">
                  <a16:creationId xmlns:a16="http://schemas.microsoft.com/office/drawing/2014/main" id="{D62E817A-6476-6ED2-6CC4-54B76218C705}"/>
                </a:ext>
              </a:extLst>
            </p:cNvPr>
            <p:cNvSpPr/>
            <p:nvPr/>
          </p:nvSpPr>
          <p:spPr>
            <a:xfrm>
              <a:off x="0" y="0"/>
              <a:ext cx="945208" cy="532522"/>
            </a:xfrm>
            <a:custGeom>
              <a:avLst/>
              <a:gdLst/>
              <a:ahLst/>
              <a:cxnLst/>
              <a:rect l="l" t="t" r="r" b="b"/>
              <a:pathLst>
                <a:path w="945208" h="532522">
                  <a:moveTo>
                    <a:pt x="0" y="0"/>
                  </a:moveTo>
                  <a:lnTo>
                    <a:pt x="945208" y="0"/>
                  </a:lnTo>
                  <a:lnTo>
                    <a:pt x="945208" y="532522"/>
                  </a:lnTo>
                  <a:lnTo>
                    <a:pt x="0" y="532522"/>
                  </a:lnTo>
                  <a:close/>
                </a:path>
              </a:pathLst>
            </a:custGeom>
            <a:solidFill>
              <a:srgbClr val="6CE5E8"/>
            </a:solidFill>
          </p:spPr>
          <p:txBody>
            <a:bodyPr/>
            <a:lstStyle/>
            <a:p>
              <a:endParaRPr lang="en-US"/>
            </a:p>
          </p:txBody>
        </p:sp>
        <p:sp>
          <p:nvSpPr>
            <p:cNvPr id="61" name="TextBox 10">
              <a:extLst>
                <a:ext uri="{FF2B5EF4-FFF2-40B4-BE49-F238E27FC236}">
                  <a16:creationId xmlns:a16="http://schemas.microsoft.com/office/drawing/2014/main" id="{AB5AFFEC-0403-0CAA-62CB-199285F3C7BC}"/>
                </a:ext>
              </a:extLst>
            </p:cNvPr>
            <p:cNvSpPr txBox="1"/>
            <p:nvPr/>
          </p:nvSpPr>
          <p:spPr>
            <a:xfrm>
              <a:off x="0" y="-38100"/>
              <a:ext cx="945208" cy="570622"/>
            </a:xfrm>
            <a:prstGeom prst="rect">
              <a:avLst/>
            </a:prstGeom>
          </p:spPr>
          <p:txBody>
            <a:bodyPr lIns="254000" tIns="254000" rIns="254000" bIns="254000" rtlCol="0" anchor="ctr"/>
            <a:lstStyle/>
            <a:p>
              <a:pPr algn="ctr">
                <a:lnSpc>
                  <a:spcPts val="2100"/>
                </a:lnSpc>
              </a:pPr>
              <a:r>
                <a:rPr lang="en-US" sz="1600" b="1" i="0" dirty="0">
                  <a:solidFill>
                    <a:srgbClr val="0D0D0D"/>
                  </a:solidFill>
                  <a:effectLst/>
                  <a:latin typeface="Garamond" panose="02020404030301010803" pitchFamily="18" charset="0"/>
                </a:rPr>
                <a:t>Identify Key Metrics &amp; </a:t>
              </a:r>
              <a:r>
                <a:rPr lang="en-US" sz="1400" b="1" i="0" dirty="0">
                  <a:solidFill>
                    <a:srgbClr val="0D0D0D"/>
                  </a:solidFill>
                  <a:effectLst/>
                  <a:latin typeface="Garamond" panose="02020404030301010803" pitchFamily="18" charset="0"/>
                </a:rPr>
                <a:t>Customer Segments </a:t>
              </a:r>
              <a:endParaRPr lang="en-US" sz="1500" dirty="0">
                <a:solidFill>
                  <a:srgbClr val="191919"/>
                </a:solidFill>
                <a:latin typeface="Garamond" panose="02020404030301010803" pitchFamily="18" charset="0"/>
              </a:endParaRPr>
            </a:p>
          </p:txBody>
        </p:sp>
      </p:grpSp>
      <p:sp>
        <p:nvSpPr>
          <p:cNvPr id="62" name="AutoShape 19">
            <a:extLst>
              <a:ext uri="{FF2B5EF4-FFF2-40B4-BE49-F238E27FC236}">
                <a16:creationId xmlns:a16="http://schemas.microsoft.com/office/drawing/2014/main" id="{1270C538-7C07-9372-C72B-27C56E79FB81}"/>
              </a:ext>
            </a:extLst>
          </p:cNvPr>
          <p:cNvSpPr/>
          <p:nvPr/>
        </p:nvSpPr>
        <p:spPr>
          <a:xfrm flipV="1">
            <a:off x="5750376" y="4866702"/>
            <a:ext cx="0" cy="648848"/>
          </a:xfrm>
          <a:prstGeom prst="line">
            <a:avLst/>
          </a:prstGeom>
          <a:ln w="28575" cap="rnd">
            <a:solidFill>
              <a:srgbClr val="191919"/>
            </a:solidFill>
            <a:prstDash val="solid"/>
            <a:headEnd type="none" w="sm" len="sm"/>
            <a:tailEnd type="triangle" w="lg" len="med"/>
          </a:ln>
        </p:spPr>
        <p:txBody>
          <a:bodyPr/>
          <a:lstStyle/>
          <a:p>
            <a:endParaRPr lang="en-US"/>
          </a:p>
        </p:txBody>
      </p:sp>
      <p:sp>
        <p:nvSpPr>
          <p:cNvPr id="63" name="AutoShape 17">
            <a:extLst>
              <a:ext uri="{FF2B5EF4-FFF2-40B4-BE49-F238E27FC236}">
                <a16:creationId xmlns:a16="http://schemas.microsoft.com/office/drawing/2014/main" id="{9656F712-4737-2588-5D37-D5F7B38BD1C0}"/>
              </a:ext>
            </a:extLst>
          </p:cNvPr>
          <p:cNvSpPr/>
          <p:nvPr/>
        </p:nvSpPr>
        <p:spPr>
          <a:xfrm>
            <a:off x="6310979" y="4728342"/>
            <a:ext cx="1120060" cy="300858"/>
          </a:xfrm>
          <a:prstGeom prst="line">
            <a:avLst/>
          </a:prstGeom>
          <a:ln w="28575" cap="rnd">
            <a:solidFill>
              <a:srgbClr val="191919"/>
            </a:solidFill>
            <a:prstDash val="solid"/>
            <a:headEnd type="none" w="sm" len="sm"/>
            <a:tailEnd type="triangle" w="lg" len="med"/>
          </a:ln>
        </p:spPr>
        <p:txBody>
          <a:bodyPr/>
          <a:lstStyle/>
          <a:p>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a:off x="3623351" y="2730264"/>
            <a:ext cx="13635949" cy="5702539"/>
          </a:xfrm>
          <a:prstGeom prst="rect">
            <a:avLst/>
          </a:prstGeom>
          <a:solidFill>
            <a:srgbClr val="FFFFFF"/>
          </a:solidFill>
        </p:spPr>
        <p:txBody>
          <a:bodyPr/>
          <a:lstStyle/>
          <a:p>
            <a:endParaRPr lang="en-US"/>
          </a:p>
        </p:txBody>
      </p:sp>
      <p:sp>
        <p:nvSpPr>
          <p:cNvPr id="3" name="TextBox 3"/>
          <p:cNvSpPr txBox="1"/>
          <p:nvPr/>
        </p:nvSpPr>
        <p:spPr>
          <a:xfrm>
            <a:off x="1562100" y="453996"/>
            <a:ext cx="15395001" cy="2308324"/>
          </a:xfrm>
          <a:prstGeom prst="rect">
            <a:avLst/>
          </a:prstGeom>
        </p:spPr>
        <p:txBody>
          <a:bodyPr wrap="square" lIns="0" tIns="0" rIns="0" bIns="0" rtlCol="0" anchor="t">
            <a:spAutoFit/>
          </a:bodyPr>
          <a:lstStyle/>
          <a:p>
            <a:pPr>
              <a:lnSpc>
                <a:spcPts val="9000"/>
              </a:lnSpc>
            </a:pPr>
            <a:r>
              <a:rPr lang="en-US" sz="7500">
                <a:solidFill>
                  <a:srgbClr val="191919"/>
                </a:solidFill>
                <a:latin typeface="Montserrat Classic"/>
              </a:rPr>
              <a:t>Cross-functional Team Kanban Board</a:t>
            </a:r>
          </a:p>
        </p:txBody>
      </p:sp>
      <p:grpSp>
        <p:nvGrpSpPr>
          <p:cNvPr id="10" name="Group 10"/>
          <p:cNvGrpSpPr/>
          <p:nvPr/>
        </p:nvGrpSpPr>
        <p:grpSpPr>
          <a:xfrm>
            <a:off x="8620808" y="3139214"/>
            <a:ext cx="2506383" cy="1315879"/>
            <a:chOff x="0" y="0"/>
            <a:chExt cx="1035847" cy="543831"/>
          </a:xfrm>
        </p:grpSpPr>
        <p:sp>
          <p:nvSpPr>
            <p:cNvPr id="11" name="Freeform 11"/>
            <p:cNvSpPr/>
            <p:nvPr/>
          </p:nvSpPr>
          <p:spPr>
            <a:xfrm>
              <a:off x="0" y="0"/>
              <a:ext cx="1035847" cy="543831"/>
            </a:xfrm>
            <a:custGeom>
              <a:avLst/>
              <a:gdLst/>
              <a:ahLst/>
              <a:cxnLst/>
              <a:rect l="l" t="t" r="r" b="b"/>
              <a:pathLst>
                <a:path w="1035847" h="543831">
                  <a:moveTo>
                    <a:pt x="0" y="0"/>
                  </a:moveTo>
                  <a:lnTo>
                    <a:pt x="1035847" y="0"/>
                  </a:lnTo>
                  <a:lnTo>
                    <a:pt x="1035847" y="543831"/>
                  </a:lnTo>
                  <a:lnTo>
                    <a:pt x="0" y="543831"/>
                  </a:lnTo>
                  <a:close/>
                </a:path>
              </a:pathLst>
            </a:custGeom>
            <a:solidFill>
              <a:srgbClr val="FA643F"/>
            </a:solidFill>
          </p:spPr>
          <p:txBody>
            <a:bodyPr/>
            <a:lstStyle/>
            <a:p>
              <a:endParaRPr lang="en-US" dirty="0"/>
            </a:p>
          </p:txBody>
        </p:sp>
        <p:sp>
          <p:nvSpPr>
            <p:cNvPr id="12" name="TextBox 12"/>
            <p:cNvSpPr txBox="1"/>
            <p:nvPr/>
          </p:nvSpPr>
          <p:spPr>
            <a:xfrm>
              <a:off x="0" y="-38100"/>
              <a:ext cx="1035847" cy="581931"/>
            </a:xfrm>
            <a:prstGeom prst="rect">
              <a:avLst/>
            </a:prstGeom>
          </p:spPr>
          <p:txBody>
            <a:bodyPr lIns="254000" tIns="254000" rIns="254000" bIns="254000" rtlCol="0" anchor="ctr"/>
            <a:lstStyle/>
            <a:p>
              <a:pPr algn="ctr">
                <a:lnSpc>
                  <a:spcPts val="2100"/>
                </a:lnSpc>
              </a:pPr>
              <a:r>
                <a:rPr lang="en-US" sz="1500">
                  <a:solidFill>
                    <a:srgbClr val="191919"/>
                  </a:solidFill>
                  <a:latin typeface="Montserrat"/>
                </a:rPr>
                <a:t>Customer Service/Support:</a:t>
              </a:r>
            </a:p>
          </p:txBody>
        </p:sp>
      </p:grpSp>
      <p:grpSp>
        <p:nvGrpSpPr>
          <p:cNvPr id="13" name="Group 13"/>
          <p:cNvGrpSpPr/>
          <p:nvPr/>
        </p:nvGrpSpPr>
        <p:grpSpPr>
          <a:xfrm>
            <a:off x="10746284" y="3862735"/>
            <a:ext cx="1055971" cy="1055967"/>
            <a:chOff x="-16412098" y="1881083"/>
            <a:chExt cx="6350000" cy="6349975"/>
          </a:xfrm>
        </p:grpSpPr>
        <p:sp>
          <p:nvSpPr>
            <p:cNvPr id="14" name="Freeform 14"/>
            <p:cNvSpPr/>
            <p:nvPr/>
          </p:nvSpPr>
          <p:spPr>
            <a:xfrm>
              <a:off x="-16412098" y="1881083"/>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25957" t="-21951" r="-38173" b="-124245"/>
              </a:stretch>
            </a:blipFill>
          </p:spPr>
          <p:txBody>
            <a:bodyPr/>
            <a:lstStyle/>
            <a:p>
              <a:endParaRPr lang="en-US" dirty="0"/>
            </a:p>
          </p:txBody>
        </p:sp>
      </p:grpSp>
      <p:grpSp>
        <p:nvGrpSpPr>
          <p:cNvPr id="15" name="Group 15"/>
          <p:cNvGrpSpPr/>
          <p:nvPr/>
        </p:nvGrpSpPr>
        <p:grpSpPr>
          <a:xfrm>
            <a:off x="13605672" y="5843759"/>
            <a:ext cx="2432717" cy="1966688"/>
            <a:chOff x="-102995" y="0"/>
            <a:chExt cx="1005402"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CE5E8"/>
            </a:solidFill>
          </p:spPr>
          <p:txBody>
            <a:bodyPr/>
            <a:lstStyle/>
            <a:p>
              <a:endParaRPr lang="en-US"/>
            </a:p>
          </p:txBody>
        </p:sp>
        <p:sp>
          <p:nvSpPr>
            <p:cNvPr id="17" name="TextBox 17"/>
            <p:cNvSpPr txBox="1"/>
            <p:nvPr/>
          </p:nvSpPr>
          <p:spPr>
            <a:xfrm>
              <a:off x="-102995" y="8389"/>
              <a:ext cx="1005402" cy="698500"/>
            </a:xfrm>
            <a:prstGeom prst="rect">
              <a:avLst/>
            </a:prstGeom>
          </p:spPr>
          <p:txBody>
            <a:bodyPr lIns="254000" tIns="254000" rIns="254000" bIns="254000" rtlCol="0" anchor="ctr"/>
            <a:lstStyle/>
            <a:p>
              <a:pPr algn="ctr">
                <a:lnSpc>
                  <a:spcPts val="2100"/>
                </a:lnSpc>
              </a:pPr>
              <a:r>
                <a:rPr lang="en-US" sz="1500">
                  <a:solidFill>
                    <a:srgbClr val="191919"/>
                  </a:solidFill>
                  <a:latin typeface="Montserrat"/>
                </a:rPr>
                <a:t>Marketing and Communications:</a:t>
              </a:r>
            </a:p>
          </p:txBody>
        </p:sp>
      </p:grpSp>
      <p:grpSp>
        <p:nvGrpSpPr>
          <p:cNvPr id="18" name="Group 18"/>
          <p:cNvGrpSpPr/>
          <p:nvPr/>
        </p:nvGrpSpPr>
        <p:grpSpPr>
          <a:xfrm>
            <a:off x="15229981" y="6910330"/>
            <a:ext cx="840801" cy="840798"/>
            <a:chOff x="0" y="0"/>
            <a:chExt cx="6350000" cy="6349975"/>
          </a:xfrm>
        </p:grpSpPr>
        <p:sp>
          <p:nvSpPr>
            <p:cNvPr id="19" name="Freeform 19"/>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57382" t="-49390" r="-24929" b="-124079"/>
              </a:stretch>
            </a:blipFill>
          </p:spPr>
          <p:txBody>
            <a:bodyPr/>
            <a:lstStyle/>
            <a:p>
              <a:endParaRPr lang="en-US"/>
            </a:p>
          </p:txBody>
        </p:sp>
      </p:grpSp>
      <p:grpSp>
        <p:nvGrpSpPr>
          <p:cNvPr id="23" name="Group 23"/>
          <p:cNvGrpSpPr/>
          <p:nvPr/>
        </p:nvGrpSpPr>
        <p:grpSpPr>
          <a:xfrm>
            <a:off x="4012660" y="5817170"/>
            <a:ext cx="2273426" cy="2233615"/>
            <a:chOff x="0" y="0"/>
            <a:chExt cx="827287"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FFC0"/>
            </a:solidFill>
          </p:spPr>
          <p:txBody>
            <a:bodyPr/>
            <a:lstStyle/>
            <a:p>
              <a:endParaRPr lang="en-US"/>
            </a:p>
          </p:txBody>
        </p:sp>
        <p:sp>
          <p:nvSpPr>
            <p:cNvPr id="25" name="TextBox 25"/>
            <p:cNvSpPr txBox="1"/>
            <p:nvPr/>
          </p:nvSpPr>
          <p:spPr>
            <a:xfrm>
              <a:off x="0" y="89329"/>
              <a:ext cx="827287" cy="698500"/>
            </a:xfrm>
            <a:prstGeom prst="rect">
              <a:avLst/>
            </a:prstGeom>
          </p:spPr>
          <p:txBody>
            <a:bodyPr lIns="254000" tIns="254000" rIns="254000" bIns="254000" rtlCol="0" anchor="ctr"/>
            <a:lstStyle/>
            <a:p>
              <a:pPr algn="ctr">
                <a:lnSpc>
                  <a:spcPts val="2100"/>
                </a:lnSpc>
              </a:pPr>
              <a:r>
                <a:rPr lang="en-US" sz="1500" dirty="0">
                  <a:solidFill>
                    <a:srgbClr val="191919"/>
                  </a:solidFill>
                  <a:latin typeface="Montserrat"/>
                </a:rPr>
                <a:t>User Experience UX</a:t>
              </a:r>
            </a:p>
          </p:txBody>
        </p:sp>
      </p:grpSp>
      <p:grpSp>
        <p:nvGrpSpPr>
          <p:cNvPr id="6" name="Group 6"/>
          <p:cNvGrpSpPr/>
          <p:nvPr/>
        </p:nvGrpSpPr>
        <p:grpSpPr>
          <a:xfrm>
            <a:off x="5995127" y="6666141"/>
            <a:ext cx="840801" cy="840798"/>
            <a:chOff x="0" y="0"/>
            <a:chExt cx="6350000" cy="6349975"/>
          </a:xfrm>
        </p:grpSpPr>
        <p:sp>
          <p:nvSpPr>
            <p:cNvPr id="7" name="Freeform 7"/>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17259" r="-13423" b="-30683"/>
              </a:stretch>
            </a:blipFill>
          </p:spPr>
          <p:txBody>
            <a:bodyPr/>
            <a:lstStyle/>
            <a:p>
              <a:endParaRPr lang="en-US"/>
            </a:p>
          </p:txBody>
        </p:sp>
      </p:grpSp>
      <p:grpSp>
        <p:nvGrpSpPr>
          <p:cNvPr id="30" name="Group 10">
            <a:extLst>
              <a:ext uri="{FF2B5EF4-FFF2-40B4-BE49-F238E27FC236}">
                <a16:creationId xmlns:a16="http://schemas.microsoft.com/office/drawing/2014/main" id="{0F8B1651-AC2E-7B01-32B8-AB2DF663585D}"/>
              </a:ext>
            </a:extLst>
          </p:cNvPr>
          <p:cNvGrpSpPr/>
          <p:nvPr/>
        </p:nvGrpSpPr>
        <p:grpSpPr>
          <a:xfrm>
            <a:off x="4012660" y="3015136"/>
            <a:ext cx="2506383" cy="1315879"/>
            <a:chOff x="0" y="0"/>
            <a:chExt cx="1035847" cy="543831"/>
          </a:xfrm>
        </p:grpSpPr>
        <p:sp>
          <p:nvSpPr>
            <p:cNvPr id="31" name="Freeform 11">
              <a:extLst>
                <a:ext uri="{FF2B5EF4-FFF2-40B4-BE49-F238E27FC236}">
                  <a16:creationId xmlns:a16="http://schemas.microsoft.com/office/drawing/2014/main" id="{C27BDA62-3994-C058-23BC-4547E6AE1EF1}"/>
                </a:ext>
              </a:extLst>
            </p:cNvPr>
            <p:cNvSpPr/>
            <p:nvPr/>
          </p:nvSpPr>
          <p:spPr>
            <a:xfrm>
              <a:off x="0" y="0"/>
              <a:ext cx="1035847" cy="543831"/>
            </a:xfrm>
            <a:custGeom>
              <a:avLst/>
              <a:gdLst/>
              <a:ahLst/>
              <a:cxnLst/>
              <a:rect l="l" t="t" r="r" b="b"/>
              <a:pathLst>
                <a:path w="1035847" h="543831">
                  <a:moveTo>
                    <a:pt x="0" y="0"/>
                  </a:moveTo>
                  <a:lnTo>
                    <a:pt x="1035847" y="0"/>
                  </a:lnTo>
                  <a:lnTo>
                    <a:pt x="1035847" y="543831"/>
                  </a:lnTo>
                  <a:lnTo>
                    <a:pt x="0" y="543831"/>
                  </a:lnTo>
                  <a:close/>
                </a:path>
              </a:pathLst>
            </a:custGeom>
            <a:solidFill>
              <a:srgbClr val="FA643F"/>
            </a:solidFill>
          </p:spPr>
          <p:txBody>
            <a:bodyPr/>
            <a:lstStyle/>
            <a:p>
              <a:endParaRPr lang="en-US"/>
            </a:p>
          </p:txBody>
        </p:sp>
        <p:sp>
          <p:nvSpPr>
            <p:cNvPr id="32" name="TextBox 12">
              <a:extLst>
                <a:ext uri="{FF2B5EF4-FFF2-40B4-BE49-F238E27FC236}">
                  <a16:creationId xmlns:a16="http://schemas.microsoft.com/office/drawing/2014/main" id="{5ADC8907-D97D-7312-FA6C-E36D0A8C254E}"/>
                </a:ext>
              </a:extLst>
            </p:cNvPr>
            <p:cNvSpPr txBox="1"/>
            <p:nvPr/>
          </p:nvSpPr>
          <p:spPr>
            <a:xfrm>
              <a:off x="0" y="-38100"/>
              <a:ext cx="1035847" cy="581931"/>
            </a:xfrm>
            <a:prstGeom prst="rect">
              <a:avLst/>
            </a:prstGeom>
          </p:spPr>
          <p:txBody>
            <a:bodyPr lIns="254000" tIns="254000" rIns="254000" bIns="254000" rtlCol="0" anchor="ctr"/>
            <a:lstStyle/>
            <a:p>
              <a:pPr algn="ctr">
                <a:lnSpc>
                  <a:spcPts val="2100"/>
                </a:lnSpc>
              </a:pPr>
              <a:r>
                <a:rPr lang="en-US" sz="1500" dirty="0">
                  <a:solidFill>
                    <a:srgbClr val="191919"/>
                  </a:solidFill>
                  <a:latin typeface="Montserrat"/>
                </a:rPr>
                <a:t>Product Team</a:t>
              </a:r>
            </a:p>
          </p:txBody>
        </p:sp>
      </p:grpSp>
      <p:grpSp>
        <p:nvGrpSpPr>
          <p:cNvPr id="4" name="Group 4"/>
          <p:cNvGrpSpPr/>
          <p:nvPr/>
        </p:nvGrpSpPr>
        <p:grpSpPr>
          <a:xfrm>
            <a:off x="5504411" y="4095305"/>
            <a:ext cx="840801" cy="840798"/>
            <a:chOff x="0" y="0"/>
            <a:chExt cx="6350000" cy="6349975"/>
          </a:xfrm>
        </p:grpSpPr>
        <p:sp>
          <p:nvSpPr>
            <p:cNvPr id="5" name="Freeform 5"/>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5"/>
              <a:stretch>
                <a:fillRect l="-88627" r="-103427" b="-94704"/>
              </a:stretch>
            </a:blipFill>
          </p:spPr>
          <p:txBody>
            <a:bodyPr/>
            <a:lstStyle/>
            <a:p>
              <a:endParaRPr lang="en-US"/>
            </a:p>
          </p:txBody>
        </p:sp>
      </p:grpSp>
      <p:grpSp>
        <p:nvGrpSpPr>
          <p:cNvPr id="33" name="Group 15">
            <a:extLst>
              <a:ext uri="{FF2B5EF4-FFF2-40B4-BE49-F238E27FC236}">
                <a16:creationId xmlns:a16="http://schemas.microsoft.com/office/drawing/2014/main" id="{09CCB5A6-A43D-BB1B-AD6A-B141119F577B}"/>
              </a:ext>
            </a:extLst>
          </p:cNvPr>
          <p:cNvGrpSpPr/>
          <p:nvPr/>
        </p:nvGrpSpPr>
        <p:grpSpPr>
          <a:xfrm>
            <a:off x="8150686" y="5682797"/>
            <a:ext cx="2432717" cy="1966688"/>
            <a:chOff x="-102995" y="0"/>
            <a:chExt cx="1005402" cy="812800"/>
          </a:xfrm>
        </p:grpSpPr>
        <p:sp>
          <p:nvSpPr>
            <p:cNvPr id="34" name="Freeform 16">
              <a:extLst>
                <a:ext uri="{FF2B5EF4-FFF2-40B4-BE49-F238E27FC236}">
                  <a16:creationId xmlns:a16="http://schemas.microsoft.com/office/drawing/2014/main" id="{C65D77D5-DCB9-952B-49FB-0EA893497EE1}"/>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CE5E8"/>
            </a:solidFill>
          </p:spPr>
          <p:txBody>
            <a:bodyPr/>
            <a:lstStyle/>
            <a:p>
              <a:endParaRPr lang="en-US"/>
            </a:p>
          </p:txBody>
        </p:sp>
        <p:sp>
          <p:nvSpPr>
            <p:cNvPr id="35" name="TextBox 17">
              <a:extLst>
                <a:ext uri="{FF2B5EF4-FFF2-40B4-BE49-F238E27FC236}">
                  <a16:creationId xmlns:a16="http://schemas.microsoft.com/office/drawing/2014/main" id="{C1738EAB-C6EA-6180-C4C2-275405D0B2C8}"/>
                </a:ext>
              </a:extLst>
            </p:cNvPr>
            <p:cNvSpPr txBox="1"/>
            <p:nvPr/>
          </p:nvSpPr>
          <p:spPr>
            <a:xfrm>
              <a:off x="-102995" y="8389"/>
              <a:ext cx="1005402" cy="698500"/>
            </a:xfrm>
            <a:prstGeom prst="rect">
              <a:avLst/>
            </a:prstGeom>
          </p:spPr>
          <p:txBody>
            <a:bodyPr lIns="254000" tIns="254000" rIns="254000" bIns="254000" rtlCol="0" anchor="ctr"/>
            <a:lstStyle/>
            <a:p>
              <a:pPr algn="ctr">
                <a:lnSpc>
                  <a:spcPts val="2100"/>
                </a:lnSpc>
              </a:pPr>
              <a:r>
                <a:rPr lang="en-US" sz="1500">
                  <a:solidFill>
                    <a:srgbClr val="191919"/>
                  </a:solidFill>
                  <a:latin typeface="Montserrat"/>
                </a:rPr>
                <a:t>Data Team</a:t>
              </a:r>
            </a:p>
          </p:txBody>
        </p:sp>
      </p:grpSp>
      <p:grpSp>
        <p:nvGrpSpPr>
          <p:cNvPr id="8" name="Group 8"/>
          <p:cNvGrpSpPr/>
          <p:nvPr/>
        </p:nvGrpSpPr>
        <p:grpSpPr>
          <a:xfrm>
            <a:off x="10163003" y="6498546"/>
            <a:ext cx="840801" cy="840798"/>
            <a:chOff x="0" y="0"/>
            <a:chExt cx="6350000" cy="6349975"/>
          </a:xfrm>
        </p:grpSpPr>
        <p:sp>
          <p:nvSpPr>
            <p:cNvPr id="9" name="Freeform 9"/>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6"/>
              <a:stretch>
                <a:fillRect l="-88441" t="-11506" r="-104055" b="-83493"/>
              </a:stretch>
            </a:blipFill>
          </p:spPr>
          <p:txBody>
            <a:bodyPr/>
            <a:lstStyle/>
            <a:p>
              <a:endParaRPr lang="en-US"/>
            </a:p>
          </p:txBody>
        </p:sp>
      </p:grpSp>
      <p:grpSp>
        <p:nvGrpSpPr>
          <p:cNvPr id="39" name="Group 10">
            <a:extLst>
              <a:ext uri="{FF2B5EF4-FFF2-40B4-BE49-F238E27FC236}">
                <a16:creationId xmlns:a16="http://schemas.microsoft.com/office/drawing/2014/main" id="{BAA0664D-F38C-79E8-9E65-71B55542FC33}"/>
              </a:ext>
            </a:extLst>
          </p:cNvPr>
          <p:cNvGrpSpPr/>
          <p:nvPr/>
        </p:nvGrpSpPr>
        <p:grpSpPr>
          <a:xfrm>
            <a:off x="13818358" y="2870560"/>
            <a:ext cx="2506383" cy="1299611"/>
            <a:chOff x="-592999" y="-156667"/>
            <a:chExt cx="1232121" cy="669310"/>
          </a:xfrm>
        </p:grpSpPr>
        <p:sp>
          <p:nvSpPr>
            <p:cNvPr id="40" name="Freeform 11">
              <a:extLst>
                <a:ext uri="{FF2B5EF4-FFF2-40B4-BE49-F238E27FC236}">
                  <a16:creationId xmlns:a16="http://schemas.microsoft.com/office/drawing/2014/main" id="{8550FBE9-54D4-A850-CEC5-C135C335021D}"/>
                </a:ext>
              </a:extLst>
            </p:cNvPr>
            <p:cNvSpPr/>
            <p:nvPr/>
          </p:nvSpPr>
          <p:spPr>
            <a:xfrm>
              <a:off x="-592999" y="-156667"/>
              <a:ext cx="1232121" cy="669310"/>
            </a:xfrm>
            <a:custGeom>
              <a:avLst/>
              <a:gdLst/>
              <a:ahLst/>
              <a:cxnLst/>
              <a:rect l="l" t="t" r="r" b="b"/>
              <a:pathLst>
                <a:path w="1035847" h="543831">
                  <a:moveTo>
                    <a:pt x="0" y="0"/>
                  </a:moveTo>
                  <a:lnTo>
                    <a:pt x="1035847" y="0"/>
                  </a:lnTo>
                  <a:lnTo>
                    <a:pt x="1035847" y="543831"/>
                  </a:lnTo>
                  <a:lnTo>
                    <a:pt x="0" y="543831"/>
                  </a:lnTo>
                  <a:close/>
                </a:path>
              </a:pathLst>
            </a:custGeom>
            <a:solidFill>
              <a:srgbClr val="FA643F"/>
            </a:solidFill>
          </p:spPr>
          <p:txBody>
            <a:bodyPr/>
            <a:lstStyle/>
            <a:p>
              <a:endParaRPr lang="en-US" dirty="0"/>
            </a:p>
          </p:txBody>
        </p:sp>
        <p:sp>
          <p:nvSpPr>
            <p:cNvPr id="41" name="TextBox 12">
              <a:extLst>
                <a:ext uri="{FF2B5EF4-FFF2-40B4-BE49-F238E27FC236}">
                  <a16:creationId xmlns:a16="http://schemas.microsoft.com/office/drawing/2014/main" id="{31AD1989-D4F2-30D8-D8D5-8A5E036BC273}"/>
                </a:ext>
              </a:extLst>
            </p:cNvPr>
            <p:cNvSpPr txBox="1"/>
            <p:nvPr/>
          </p:nvSpPr>
          <p:spPr>
            <a:xfrm>
              <a:off x="-456411" y="-112978"/>
              <a:ext cx="1035847" cy="581931"/>
            </a:xfrm>
            <a:prstGeom prst="rect">
              <a:avLst/>
            </a:prstGeom>
          </p:spPr>
          <p:txBody>
            <a:bodyPr lIns="254000" tIns="254000" rIns="254000" bIns="254000" rtlCol="0" anchor="ctr"/>
            <a:lstStyle/>
            <a:p>
              <a:pPr algn="ctr">
                <a:lnSpc>
                  <a:spcPts val="2100"/>
                </a:lnSpc>
              </a:pPr>
              <a:r>
                <a:rPr lang="en-US" sz="1500" dirty="0">
                  <a:solidFill>
                    <a:srgbClr val="191919"/>
                  </a:solidFill>
                  <a:latin typeface="Montserrat"/>
                </a:rPr>
                <a:t>Customer Solutions Team</a:t>
              </a:r>
            </a:p>
          </p:txBody>
        </p:sp>
      </p:grpSp>
      <p:grpSp>
        <p:nvGrpSpPr>
          <p:cNvPr id="20" name="Group 6">
            <a:extLst>
              <a:ext uri="{FF2B5EF4-FFF2-40B4-BE49-F238E27FC236}">
                <a16:creationId xmlns:a16="http://schemas.microsoft.com/office/drawing/2014/main" id="{52D93C9D-DD2D-F3C1-780D-DD01EC9B936A}"/>
              </a:ext>
            </a:extLst>
          </p:cNvPr>
          <p:cNvGrpSpPr/>
          <p:nvPr/>
        </p:nvGrpSpPr>
        <p:grpSpPr>
          <a:xfrm>
            <a:off x="15689170" y="3834603"/>
            <a:ext cx="1055971" cy="1129945"/>
            <a:chOff x="0" y="0"/>
            <a:chExt cx="6350000" cy="6349975"/>
          </a:xfrm>
        </p:grpSpPr>
        <p:sp>
          <p:nvSpPr>
            <p:cNvPr id="21" name="Freeform 7">
              <a:extLst>
                <a:ext uri="{FF2B5EF4-FFF2-40B4-BE49-F238E27FC236}">
                  <a16:creationId xmlns:a16="http://schemas.microsoft.com/office/drawing/2014/main" id="{350AFDBD-F46A-BCF4-AD04-BF8CA02EAA13}"/>
                </a:ext>
              </a:extLst>
            </p:cNvPr>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7">
                <a:extLst>
                  <a:ext uri="{28A0092B-C50C-407E-A947-70E740481C1C}">
                    <a14:useLocalDpi xmlns:a14="http://schemas.microsoft.com/office/drawing/2010/main" val="0"/>
                  </a:ext>
                </a:extLst>
              </a:blip>
              <a:stretch>
                <a:fillRect/>
              </a:stretch>
            </a:blipFill>
          </p:spPr>
          <p:txBody>
            <a:bodyPr/>
            <a:lstStyle/>
            <a:p>
              <a:endParaRPr lang="en-US"/>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TextBox 2"/>
          <p:cNvSpPr txBox="1"/>
          <p:nvPr/>
        </p:nvSpPr>
        <p:spPr>
          <a:xfrm>
            <a:off x="1219200" y="2404427"/>
            <a:ext cx="8752518" cy="937885"/>
          </a:xfrm>
          <a:prstGeom prst="rect">
            <a:avLst/>
          </a:prstGeom>
        </p:spPr>
        <p:txBody>
          <a:bodyPr lIns="0" tIns="0" rIns="0" bIns="0" rtlCol="0" anchor="t">
            <a:spAutoFit/>
          </a:bodyPr>
          <a:lstStyle/>
          <a:p>
            <a:pPr marL="0" lvl="1" indent="0">
              <a:lnSpc>
                <a:spcPts val="7200"/>
              </a:lnSpc>
            </a:pPr>
            <a:r>
              <a:rPr lang="en-US" sz="8000" spc="-368">
                <a:solidFill>
                  <a:srgbClr val="000000"/>
                </a:solidFill>
                <a:latin typeface="Raleway Medium"/>
              </a:rPr>
              <a:t>Questions?</a:t>
            </a:r>
          </a:p>
        </p:txBody>
      </p:sp>
      <p:sp>
        <p:nvSpPr>
          <p:cNvPr id="3" name="TextBox 3"/>
          <p:cNvSpPr txBox="1"/>
          <p:nvPr/>
        </p:nvSpPr>
        <p:spPr>
          <a:xfrm>
            <a:off x="1219200" y="5376228"/>
            <a:ext cx="7635008" cy="365678"/>
          </a:xfrm>
          <a:prstGeom prst="rect">
            <a:avLst/>
          </a:prstGeom>
        </p:spPr>
        <p:txBody>
          <a:bodyPr lIns="0" tIns="0" rIns="0" bIns="0" rtlCol="0" anchor="t">
            <a:spAutoFit/>
          </a:bodyPr>
          <a:lstStyle/>
          <a:p>
            <a:pPr>
              <a:lnSpc>
                <a:spcPts val="3080"/>
              </a:lnSpc>
              <a:spcBef>
                <a:spcPct val="0"/>
              </a:spcBef>
            </a:pPr>
            <a:r>
              <a:rPr lang="en-US" sz="2200" dirty="0">
                <a:solidFill>
                  <a:srgbClr val="000000"/>
                </a:solidFill>
                <a:latin typeface="Raleway Semi-Bold"/>
              </a:rPr>
              <a:t>Tools used: Power BI, Excel, PowerPoint</a:t>
            </a:r>
          </a:p>
        </p:txBody>
      </p:sp>
      <p:pic>
        <p:nvPicPr>
          <p:cNvPr id="4" name="Picture 4"/>
          <p:cNvPicPr>
            <a:picLocks noChangeAspect="1"/>
          </p:cNvPicPr>
          <p:nvPr/>
        </p:nvPicPr>
        <p:blipFill>
          <a:blip r:embed="rId2"/>
          <a:stretch>
            <a:fillRect/>
          </a:stretch>
        </p:blipFill>
        <p:spPr>
          <a:xfrm>
            <a:off x="9775475" y="1314608"/>
            <a:ext cx="7657784" cy="765778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Freeform 2"/>
          <p:cNvSpPr/>
          <p:nvPr/>
        </p:nvSpPr>
        <p:spPr>
          <a:xfrm rot="-10800000">
            <a:off x="-923791" y="-783256"/>
            <a:ext cx="11853512" cy="11853512"/>
          </a:xfrm>
          <a:custGeom>
            <a:avLst/>
            <a:gdLst/>
            <a:ahLst/>
            <a:cxnLst/>
            <a:rect l="l" t="t" r="r" b="b"/>
            <a:pathLst>
              <a:path w="11853512" h="11853512">
                <a:moveTo>
                  <a:pt x="0" y="0"/>
                </a:moveTo>
                <a:lnTo>
                  <a:pt x="11853513" y="0"/>
                </a:lnTo>
                <a:lnTo>
                  <a:pt x="11853513" y="11853512"/>
                </a:lnTo>
                <a:lnTo>
                  <a:pt x="0" y="118535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1219200" y="2646761"/>
            <a:ext cx="8144502" cy="5212553"/>
          </a:xfrm>
          <a:prstGeom prst="rect">
            <a:avLst/>
          </a:prstGeom>
        </p:spPr>
        <p:txBody>
          <a:bodyPr lIns="0" tIns="0" rIns="0" bIns="0" rtlCol="0" anchor="t">
            <a:spAutoFit/>
          </a:bodyPr>
          <a:lstStyle/>
          <a:p>
            <a:pPr marL="0" lvl="1" indent="0">
              <a:lnSpc>
                <a:spcPts val="13331"/>
              </a:lnSpc>
            </a:pPr>
            <a:r>
              <a:rPr lang="en-US" sz="14812" spc="-681">
                <a:solidFill>
                  <a:srgbClr val="000000"/>
                </a:solidFill>
                <a:latin typeface="Raleway Medium"/>
              </a:rPr>
              <a:t>Thank you very much!</a:t>
            </a:r>
          </a:p>
        </p:txBody>
      </p:sp>
      <p:sp>
        <p:nvSpPr>
          <p:cNvPr id="5" name="TextBox 5"/>
          <p:cNvSpPr txBox="1"/>
          <p:nvPr/>
        </p:nvSpPr>
        <p:spPr>
          <a:xfrm>
            <a:off x="1219200" y="1104900"/>
            <a:ext cx="9179504" cy="351699"/>
          </a:xfrm>
          <a:prstGeom prst="rect">
            <a:avLst/>
          </a:prstGeom>
        </p:spPr>
        <p:txBody>
          <a:bodyPr lIns="0" tIns="0" rIns="0" bIns="0" rtlCol="0" anchor="t">
            <a:spAutoFit/>
          </a:bodyPr>
          <a:lstStyle/>
          <a:p>
            <a:pPr marL="0" lvl="1" indent="0">
              <a:lnSpc>
                <a:spcPts val="2700"/>
              </a:lnSpc>
            </a:pPr>
            <a:r>
              <a:rPr lang="en-US" sz="3000" spc="-138" dirty="0">
                <a:solidFill>
                  <a:srgbClr val="000000"/>
                </a:solidFill>
                <a:latin typeface="Raleway Medium"/>
              </a:rPr>
              <a:t>Presented by Adaeze Eze</a:t>
            </a:r>
          </a:p>
        </p:txBody>
      </p:sp>
      <p:sp>
        <p:nvSpPr>
          <p:cNvPr id="8" name="Freeform 4">
            <a:extLst>
              <a:ext uri="{FF2B5EF4-FFF2-40B4-BE49-F238E27FC236}">
                <a16:creationId xmlns:a16="http://schemas.microsoft.com/office/drawing/2014/main" id="{F7FA4516-6469-159A-AB9D-F92F2B616782}"/>
              </a:ext>
            </a:extLst>
          </p:cNvPr>
          <p:cNvSpPr/>
          <p:nvPr/>
        </p:nvSpPr>
        <p:spPr>
          <a:xfrm>
            <a:off x="12164786" y="3429000"/>
            <a:ext cx="4904014" cy="3477986"/>
          </a:xfrm>
          <a:custGeom>
            <a:avLst/>
            <a:gdLst/>
            <a:ahLst/>
            <a:cxnLst/>
            <a:rect l="l" t="t" r="r" b="b"/>
            <a:pathLst>
              <a:path w="3375152" h="1896836">
                <a:moveTo>
                  <a:pt x="0" y="0"/>
                </a:moveTo>
                <a:lnTo>
                  <a:pt x="3375152" y="0"/>
                </a:lnTo>
                <a:lnTo>
                  <a:pt x="3375152" y="1896836"/>
                </a:lnTo>
                <a:lnTo>
                  <a:pt x="0" y="1896836"/>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16CB7"/>
        </a:solidFill>
        <a:effectLst/>
      </p:bgPr>
    </p:bg>
    <p:spTree>
      <p:nvGrpSpPr>
        <p:cNvPr id="1" name=""/>
        <p:cNvGrpSpPr/>
        <p:nvPr/>
      </p:nvGrpSpPr>
      <p:grpSpPr>
        <a:xfrm>
          <a:off x="0" y="0"/>
          <a:ext cx="0" cy="0"/>
          <a:chOff x="0" y="0"/>
          <a:chExt cx="0" cy="0"/>
        </a:xfrm>
      </p:grpSpPr>
      <p:sp>
        <p:nvSpPr>
          <p:cNvPr id="2" name="Freeform 2"/>
          <p:cNvSpPr/>
          <p:nvPr/>
        </p:nvSpPr>
        <p:spPr>
          <a:xfrm>
            <a:off x="10546079" y="1920197"/>
            <a:ext cx="6270790" cy="6446606"/>
          </a:xfrm>
          <a:custGeom>
            <a:avLst/>
            <a:gdLst/>
            <a:ahLst/>
            <a:cxnLst/>
            <a:rect l="l" t="t" r="r" b="b"/>
            <a:pathLst>
              <a:path w="6270790" h="6446606">
                <a:moveTo>
                  <a:pt x="0" y="0"/>
                </a:moveTo>
                <a:lnTo>
                  <a:pt x="6270790" y="0"/>
                </a:lnTo>
                <a:lnTo>
                  <a:pt x="6270790" y="6446606"/>
                </a:lnTo>
                <a:lnTo>
                  <a:pt x="0" y="644660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US"/>
          </a:p>
        </p:txBody>
      </p:sp>
      <p:sp>
        <p:nvSpPr>
          <p:cNvPr id="3" name="TextBox 3"/>
          <p:cNvSpPr txBox="1"/>
          <p:nvPr/>
        </p:nvSpPr>
        <p:spPr>
          <a:xfrm>
            <a:off x="1219200" y="2075229"/>
            <a:ext cx="7924800" cy="3535343"/>
          </a:xfrm>
          <a:prstGeom prst="rect">
            <a:avLst/>
          </a:prstGeom>
        </p:spPr>
        <p:txBody>
          <a:bodyPr lIns="0" tIns="0" rIns="0" bIns="0" rtlCol="0" anchor="t">
            <a:spAutoFit/>
          </a:bodyPr>
          <a:lstStyle/>
          <a:p>
            <a:pPr marL="0" lvl="1" indent="0">
              <a:lnSpc>
                <a:spcPts val="9037"/>
              </a:lnSpc>
            </a:pPr>
            <a:r>
              <a:rPr lang="en-US" sz="10041" spc="-461" dirty="0">
                <a:solidFill>
                  <a:srgbClr val="000000"/>
                </a:solidFill>
                <a:latin typeface="Raleway Medium"/>
              </a:rPr>
              <a:t>Introduction to results analysis</a:t>
            </a:r>
          </a:p>
        </p:txBody>
      </p:sp>
      <p:sp>
        <p:nvSpPr>
          <p:cNvPr id="4" name="TextBox 4"/>
          <p:cNvSpPr txBox="1"/>
          <p:nvPr/>
        </p:nvSpPr>
        <p:spPr>
          <a:xfrm>
            <a:off x="1191986" y="6667500"/>
            <a:ext cx="7635008" cy="775277"/>
          </a:xfrm>
          <a:prstGeom prst="rect">
            <a:avLst/>
          </a:prstGeom>
        </p:spPr>
        <p:txBody>
          <a:bodyPr lIns="0" tIns="0" rIns="0" bIns="0" rtlCol="0" anchor="t">
            <a:spAutoFit/>
          </a:bodyPr>
          <a:lstStyle/>
          <a:p>
            <a:pPr>
              <a:lnSpc>
                <a:spcPts val="3080"/>
              </a:lnSpc>
              <a:spcBef>
                <a:spcPct val="0"/>
              </a:spcBef>
            </a:pPr>
            <a:r>
              <a:rPr lang="en-US" sz="2400" b="0" i="0" dirty="0">
                <a:solidFill>
                  <a:srgbClr val="0D0D0D"/>
                </a:solidFill>
                <a:effectLst/>
                <a:latin typeface="Garamond" panose="02020404030301010803" pitchFamily="18" charset="0"/>
              </a:rPr>
              <a:t>Objective: Delve into data analysis of paperless billing opt-in/opt-out trends to inform strategic decision-making.</a:t>
            </a:r>
            <a:endParaRPr lang="en-US" sz="2200" b="1" dirty="0">
              <a:solidFill>
                <a:srgbClr val="000000"/>
              </a:solidFill>
              <a:latin typeface="Garamond" panose="02020404030301010803"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a:extLst>
                  <a:ext uri="{FF2B5EF4-FFF2-40B4-BE49-F238E27FC236}">
                    <a16:creationId xmlns:a16="http://schemas.microsoft.com/office/drawing/2014/main" id="{D5857FFE-CE5E-E5F2-5F05-12BAC7AB4F1E}"/>
                  </a:ext>
                </a:extLst>
              </p:cNvPr>
              <p:cNvGraphicFramePr>
                <a:graphicFrameLocks noGrp="1"/>
              </p:cNvGraphicFramePr>
              <p:nvPr>
                <p:extLst>
                  <p:ext uri="{D42A27DB-BD31-4B8C-83A1-F6EECF244321}">
                    <p14:modId xmlns:p14="http://schemas.microsoft.com/office/powerpoint/2010/main" val="3466858087"/>
                  </p:ext>
                </p:extLst>
              </p:nvPr>
            </p:nvGraphicFramePr>
            <p:xfrm>
              <a:off x="1905000" y="190500"/>
              <a:ext cx="13944600" cy="8534400"/>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Add-in 1">
                <a:extLst>
                  <a:ext uri="{FF2B5EF4-FFF2-40B4-BE49-F238E27FC236}">
                    <a16:creationId xmlns:a16="http://schemas.microsoft.com/office/drawing/2014/main" id="{D5857FFE-CE5E-E5F2-5F05-12BAC7AB4F1E}"/>
                  </a:ext>
                </a:extLst>
              </p:cNvPr>
              <p:cNvPicPr>
                <a:picLocks noGrp="1" noRot="1" noChangeAspect="1" noMove="1" noResize="1" noEditPoints="1" noAdjustHandles="1" noChangeArrowheads="1" noChangeShapeType="1"/>
              </p:cNvPicPr>
              <p:nvPr/>
            </p:nvPicPr>
            <p:blipFill>
              <a:blip r:embed="rId3"/>
              <a:stretch>
                <a:fillRect/>
              </a:stretch>
            </p:blipFill>
            <p:spPr>
              <a:xfrm>
                <a:off x="1905000" y="190500"/>
                <a:ext cx="13944600" cy="8534400"/>
              </a:xfrm>
              <a:prstGeom prst="rect">
                <a:avLst/>
              </a:prstGeom>
            </p:spPr>
          </p:pic>
        </mc:Fallback>
      </mc:AlternateContent>
    </p:spTree>
    <p:extLst>
      <p:ext uri="{BB962C8B-B14F-4D97-AF65-F5344CB8AC3E}">
        <p14:creationId xmlns:p14="http://schemas.microsoft.com/office/powerpoint/2010/main" val="3615091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a:extLst>
                  <a:ext uri="{FF2B5EF4-FFF2-40B4-BE49-F238E27FC236}">
                    <a16:creationId xmlns:a16="http://schemas.microsoft.com/office/drawing/2014/main" id="{51EE6570-FF99-D7F9-AD7A-0FF8DCFC89AE}"/>
                  </a:ext>
                </a:extLst>
              </p:cNvPr>
              <p:cNvGraphicFramePr>
                <a:graphicFrameLocks noGrp="1"/>
              </p:cNvGraphicFramePr>
              <p:nvPr>
                <p:extLst>
                  <p:ext uri="{D42A27DB-BD31-4B8C-83A1-F6EECF244321}">
                    <p14:modId xmlns:p14="http://schemas.microsoft.com/office/powerpoint/2010/main" val="1142659497"/>
                  </p:ext>
                </p:extLst>
              </p:nvPr>
            </p:nvGraphicFramePr>
            <p:xfrm>
              <a:off x="1866900" y="713014"/>
              <a:ext cx="14554200" cy="12039600"/>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Add-in 1">
                <a:extLst>
                  <a:ext uri="{FF2B5EF4-FFF2-40B4-BE49-F238E27FC236}">
                    <a16:creationId xmlns:a16="http://schemas.microsoft.com/office/drawing/2014/main" id="{51EE6570-FF99-D7F9-AD7A-0FF8DCFC89AE}"/>
                  </a:ext>
                </a:extLst>
              </p:cNvPr>
              <p:cNvPicPr>
                <a:picLocks noGrp="1" noRot="1" noChangeAspect="1" noMove="1" noResize="1" noEditPoints="1" noAdjustHandles="1" noChangeArrowheads="1" noChangeShapeType="1"/>
              </p:cNvPicPr>
              <p:nvPr/>
            </p:nvPicPr>
            <p:blipFill>
              <a:blip r:embed="rId3"/>
              <a:stretch>
                <a:fillRect/>
              </a:stretch>
            </p:blipFill>
            <p:spPr>
              <a:xfrm>
                <a:off x="1866900" y="713014"/>
                <a:ext cx="14554200" cy="12039600"/>
              </a:xfrm>
              <a:prstGeom prst="rect">
                <a:avLst/>
              </a:prstGeom>
            </p:spPr>
          </p:pic>
        </mc:Fallback>
      </mc:AlternateContent>
    </p:spTree>
    <p:extLst>
      <p:ext uri="{BB962C8B-B14F-4D97-AF65-F5344CB8AC3E}">
        <p14:creationId xmlns:p14="http://schemas.microsoft.com/office/powerpoint/2010/main" val="130006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a:extLst>
                  <a:ext uri="{FF2B5EF4-FFF2-40B4-BE49-F238E27FC236}">
                    <a16:creationId xmlns:a16="http://schemas.microsoft.com/office/drawing/2014/main" id="{01B55797-7A37-3913-AB26-269C9CDED22D}"/>
                  </a:ext>
                </a:extLst>
              </p:cNvPr>
              <p:cNvGraphicFramePr>
                <a:graphicFrameLocks noGrp="1"/>
              </p:cNvGraphicFramePr>
              <p:nvPr>
                <p:extLst>
                  <p:ext uri="{D42A27DB-BD31-4B8C-83A1-F6EECF244321}">
                    <p14:modId xmlns:p14="http://schemas.microsoft.com/office/powerpoint/2010/main" val="1590381051"/>
                  </p:ext>
                </p:extLst>
              </p:nvPr>
            </p:nvGraphicFramePr>
            <p:xfrm>
              <a:off x="1828800" y="1943100"/>
              <a:ext cx="14249400" cy="8153399"/>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Add-in 1">
                <a:extLst>
                  <a:ext uri="{FF2B5EF4-FFF2-40B4-BE49-F238E27FC236}">
                    <a16:creationId xmlns:a16="http://schemas.microsoft.com/office/drawing/2014/main" id="{01B55797-7A37-3913-AB26-269C9CDED22D}"/>
                  </a:ext>
                </a:extLst>
              </p:cNvPr>
              <p:cNvPicPr>
                <a:picLocks noGrp="1" noRot="1" noChangeAspect="1" noMove="1" noResize="1" noEditPoints="1" noAdjustHandles="1" noChangeArrowheads="1" noChangeShapeType="1"/>
              </p:cNvPicPr>
              <p:nvPr/>
            </p:nvPicPr>
            <p:blipFill>
              <a:blip r:embed="rId3"/>
              <a:stretch>
                <a:fillRect/>
              </a:stretch>
            </p:blipFill>
            <p:spPr>
              <a:xfrm>
                <a:off x="1828800" y="1943100"/>
                <a:ext cx="14249400" cy="8153399"/>
              </a:xfrm>
              <a:prstGeom prst="rect">
                <a:avLst/>
              </a:prstGeom>
            </p:spPr>
          </p:pic>
        </mc:Fallback>
      </mc:AlternateContent>
    </p:spTree>
    <p:extLst>
      <p:ext uri="{BB962C8B-B14F-4D97-AF65-F5344CB8AC3E}">
        <p14:creationId xmlns:p14="http://schemas.microsoft.com/office/powerpoint/2010/main" val="370098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3" name="Add-in 2">
                <a:extLst>
                  <a:ext uri="{FF2B5EF4-FFF2-40B4-BE49-F238E27FC236}">
                    <a16:creationId xmlns:a16="http://schemas.microsoft.com/office/drawing/2014/main" id="{285FCF60-1515-3373-3A02-4E4C423EE5DA}"/>
                  </a:ext>
                </a:extLst>
              </p:cNvPr>
              <p:cNvGraphicFramePr>
                <a:graphicFrameLocks noGrp="1"/>
              </p:cNvGraphicFramePr>
              <p:nvPr>
                <p:extLst>
                  <p:ext uri="{D42A27DB-BD31-4B8C-83A1-F6EECF244321}">
                    <p14:modId xmlns:p14="http://schemas.microsoft.com/office/powerpoint/2010/main" val="2205868290"/>
                  </p:ext>
                </p:extLst>
              </p:nvPr>
            </p:nvGraphicFramePr>
            <p:xfrm>
              <a:off x="2362200" y="2019300"/>
              <a:ext cx="13182600" cy="7772399"/>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3" name="Add-in 2">
                <a:extLst>
                  <a:ext uri="{FF2B5EF4-FFF2-40B4-BE49-F238E27FC236}">
                    <a16:creationId xmlns:a16="http://schemas.microsoft.com/office/drawing/2014/main" id="{285FCF60-1515-3373-3A02-4E4C423EE5DA}"/>
                  </a:ext>
                </a:extLst>
              </p:cNvPr>
              <p:cNvPicPr>
                <a:picLocks noGrp="1" noRot="1" noChangeAspect="1" noMove="1" noResize="1" noEditPoints="1" noAdjustHandles="1" noChangeArrowheads="1" noChangeShapeType="1"/>
              </p:cNvPicPr>
              <p:nvPr/>
            </p:nvPicPr>
            <p:blipFill>
              <a:blip r:embed="rId3"/>
              <a:stretch>
                <a:fillRect/>
              </a:stretch>
            </p:blipFill>
            <p:spPr>
              <a:xfrm>
                <a:off x="2362200" y="2019300"/>
                <a:ext cx="13182600" cy="7772399"/>
              </a:xfrm>
              <a:prstGeom prst="rect">
                <a:avLst/>
              </a:prstGeom>
            </p:spPr>
          </p:pic>
        </mc:Fallback>
      </mc:AlternateContent>
    </p:spTree>
    <p:extLst>
      <p:ext uri="{BB962C8B-B14F-4D97-AF65-F5344CB8AC3E}">
        <p14:creationId xmlns:p14="http://schemas.microsoft.com/office/powerpoint/2010/main" val="1234276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a:extLst>
                  <a:ext uri="{FF2B5EF4-FFF2-40B4-BE49-F238E27FC236}">
                    <a16:creationId xmlns:a16="http://schemas.microsoft.com/office/drawing/2014/main" id="{5F38F192-78A5-771D-15C1-A0C66D4CC132}"/>
                  </a:ext>
                </a:extLst>
              </p:cNvPr>
              <p:cNvGraphicFramePr>
                <a:graphicFrameLocks noGrp="1"/>
              </p:cNvGraphicFramePr>
              <p:nvPr>
                <p:extLst>
                  <p:ext uri="{D42A27DB-BD31-4B8C-83A1-F6EECF244321}">
                    <p14:modId xmlns:p14="http://schemas.microsoft.com/office/powerpoint/2010/main" val="930963345"/>
                  </p:ext>
                </p:extLst>
              </p:nvPr>
            </p:nvGraphicFramePr>
            <p:xfrm>
              <a:off x="1905000" y="1866900"/>
              <a:ext cx="13258800" cy="8153399"/>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Add-in 1">
                <a:extLst>
                  <a:ext uri="{FF2B5EF4-FFF2-40B4-BE49-F238E27FC236}">
                    <a16:creationId xmlns:a16="http://schemas.microsoft.com/office/drawing/2014/main" id="{5F38F192-78A5-771D-15C1-A0C66D4CC132}"/>
                  </a:ext>
                </a:extLst>
              </p:cNvPr>
              <p:cNvPicPr>
                <a:picLocks noGrp="1" noRot="1" noChangeAspect="1" noMove="1" noResize="1" noEditPoints="1" noAdjustHandles="1" noChangeArrowheads="1" noChangeShapeType="1"/>
              </p:cNvPicPr>
              <p:nvPr/>
            </p:nvPicPr>
            <p:blipFill>
              <a:blip r:embed="rId3"/>
              <a:stretch>
                <a:fillRect/>
              </a:stretch>
            </p:blipFill>
            <p:spPr>
              <a:xfrm>
                <a:off x="1905000" y="1866900"/>
                <a:ext cx="13258800" cy="8153399"/>
              </a:xfrm>
              <a:prstGeom prst="rect">
                <a:avLst/>
              </a:prstGeom>
            </p:spPr>
          </p:pic>
        </mc:Fallback>
      </mc:AlternateContent>
    </p:spTree>
    <p:extLst>
      <p:ext uri="{BB962C8B-B14F-4D97-AF65-F5344CB8AC3E}">
        <p14:creationId xmlns:p14="http://schemas.microsoft.com/office/powerpoint/2010/main" val="138545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TextBox 2"/>
          <p:cNvSpPr txBox="1"/>
          <p:nvPr/>
        </p:nvSpPr>
        <p:spPr>
          <a:xfrm>
            <a:off x="381000" y="5448300"/>
            <a:ext cx="13515640" cy="1222771"/>
          </a:xfrm>
          <a:prstGeom prst="rect">
            <a:avLst/>
          </a:prstGeom>
        </p:spPr>
        <p:txBody>
          <a:bodyPr lIns="0" tIns="0" rIns="0" bIns="0" rtlCol="0" anchor="t">
            <a:spAutoFit/>
          </a:bodyPr>
          <a:lstStyle/>
          <a:p>
            <a:pPr marL="0" lvl="1" indent="0" algn="ctr">
              <a:lnSpc>
                <a:spcPct val="150000"/>
              </a:lnSpc>
            </a:pPr>
            <a:r>
              <a:rPr lang="en-US" sz="6000" b="1" dirty="0">
                <a:solidFill>
                  <a:srgbClr val="000000"/>
                </a:solidFill>
                <a:latin typeface="Raleway Medium" pitchFamily="2" charset="0"/>
              </a:rPr>
              <a:t>Upward Trend of Paperless Opt-In </a:t>
            </a:r>
          </a:p>
        </p:txBody>
      </p:sp>
      <p:sp>
        <p:nvSpPr>
          <p:cNvPr id="3" name="TextBox 3"/>
          <p:cNvSpPr txBox="1"/>
          <p:nvPr/>
        </p:nvSpPr>
        <p:spPr>
          <a:xfrm>
            <a:off x="1143000" y="7048500"/>
            <a:ext cx="13894161" cy="1285993"/>
          </a:xfrm>
          <a:prstGeom prst="rect">
            <a:avLst/>
          </a:prstGeom>
        </p:spPr>
        <p:txBody>
          <a:bodyPr wrap="square" lIns="0" tIns="0" rIns="0" bIns="0" rtlCol="0" anchor="t">
            <a:spAutoFit/>
          </a:bodyPr>
          <a:lstStyle/>
          <a:p>
            <a:pPr algn="just">
              <a:lnSpc>
                <a:spcPts val="2520"/>
              </a:lnSpc>
              <a:spcBef>
                <a:spcPct val="0"/>
              </a:spcBef>
            </a:pPr>
            <a:r>
              <a:rPr lang="en-US" sz="2800" b="0" i="0" dirty="0">
                <a:solidFill>
                  <a:srgbClr val="0D0D0D"/>
                </a:solidFill>
                <a:effectLst/>
                <a:latin typeface="Sitka Banner Semibold" pitchFamily="2" charset="0"/>
              </a:rPr>
              <a:t>Overall, the data shows a consistent and positive trend in paperless opt-ins, with an average monthly increase of approximately 29.39% over the two-year period. </a:t>
            </a:r>
          </a:p>
          <a:p>
            <a:pPr algn="just">
              <a:lnSpc>
                <a:spcPts val="2520"/>
              </a:lnSpc>
              <a:spcBef>
                <a:spcPct val="0"/>
              </a:spcBef>
            </a:pPr>
            <a:r>
              <a:rPr lang="en-US" sz="2800" b="0" i="0" dirty="0">
                <a:solidFill>
                  <a:srgbClr val="0D0D0D"/>
                </a:solidFill>
                <a:effectLst/>
                <a:latin typeface="Sitka Banner Semibold" pitchFamily="2" charset="0"/>
              </a:rPr>
              <a:t>This upward trajectory suggests a notable and sustained acceptance of digital </a:t>
            </a:r>
            <a:r>
              <a:rPr lang="en-US" sz="2800" dirty="0">
                <a:solidFill>
                  <a:srgbClr val="0D0D0D"/>
                </a:solidFill>
                <a:latin typeface="Sitka Banner Semibold" pitchFamily="2" charset="0"/>
              </a:rPr>
              <a:t>services&amp; features</a:t>
            </a:r>
            <a:r>
              <a:rPr lang="en-US" sz="2800" b="0" i="0" dirty="0">
                <a:solidFill>
                  <a:srgbClr val="0D0D0D"/>
                </a:solidFill>
                <a:effectLst/>
                <a:latin typeface="Sitka Banner Semibold" pitchFamily="2" charset="0"/>
              </a:rPr>
              <a:t> among customers.</a:t>
            </a:r>
            <a:endParaRPr lang="en-US" sz="2800" dirty="0">
              <a:solidFill>
                <a:srgbClr val="000000"/>
              </a:solidFill>
              <a:latin typeface="Sitka Banner Semibold" pitchFamily="2" charset="0"/>
            </a:endParaRPr>
          </a:p>
        </p:txBody>
      </p:sp>
      <p:sp>
        <p:nvSpPr>
          <p:cNvPr id="4" name="TextBox 4"/>
          <p:cNvSpPr txBox="1"/>
          <p:nvPr/>
        </p:nvSpPr>
        <p:spPr>
          <a:xfrm>
            <a:off x="10070709" y="1485900"/>
            <a:ext cx="8217291" cy="2306209"/>
          </a:xfrm>
          <a:prstGeom prst="rect">
            <a:avLst/>
          </a:prstGeom>
        </p:spPr>
        <p:txBody>
          <a:bodyPr wrap="square" lIns="0" tIns="0" rIns="0" bIns="0" rtlCol="0" anchor="t">
            <a:spAutoFit/>
          </a:bodyPr>
          <a:lstStyle/>
          <a:p>
            <a:pPr marL="0" lvl="1" indent="0" algn="ctr">
              <a:lnSpc>
                <a:spcPts val="17717"/>
              </a:lnSpc>
            </a:pPr>
            <a:r>
              <a:rPr lang="en-US" sz="19686" spc="-905">
                <a:solidFill>
                  <a:srgbClr val="000000"/>
                </a:solidFill>
                <a:latin typeface="Raleway Bold"/>
              </a:rPr>
              <a:t>29%</a:t>
            </a:r>
          </a:p>
        </p:txBody>
      </p:sp>
      <p:sp>
        <p:nvSpPr>
          <p:cNvPr id="5" name="TextBox 2">
            <a:extLst>
              <a:ext uri="{FF2B5EF4-FFF2-40B4-BE49-F238E27FC236}">
                <a16:creationId xmlns:a16="http://schemas.microsoft.com/office/drawing/2014/main" id="{DCCF8CA4-D0BD-F1BB-5B22-B51E5949208B}"/>
              </a:ext>
            </a:extLst>
          </p:cNvPr>
          <p:cNvSpPr txBox="1"/>
          <p:nvPr/>
        </p:nvSpPr>
        <p:spPr>
          <a:xfrm>
            <a:off x="-4495800" y="1341121"/>
            <a:ext cx="13515640" cy="1222771"/>
          </a:xfrm>
          <a:prstGeom prst="rect">
            <a:avLst/>
          </a:prstGeom>
        </p:spPr>
        <p:txBody>
          <a:bodyPr lIns="0" tIns="0" rIns="0" bIns="0" rtlCol="0" anchor="t">
            <a:spAutoFit/>
          </a:bodyPr>
          <a:lstStyle/>
          <a:p>
            <a:pPr marL="0" lvl="1" indent="0" algn="ctr">
              <a:lnSpc>
                <a:spcPct val="150000"/>
              </a:lnSpc>
            </a:pPr>
            <a:r>
              <a:rPr lang="en-US" sz="6000" b="1" dirty="0">
                <a:solidFill>
                  <a:srgbClr val="000000"/>
                </a:solidFill>
                <a:latin typeface="Raleway Medium" pitchFamily="2" charset="0"/>
              </a:rPr>
              <a:t>Insights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a:extLst>
            <a:ext uri="{FF2B5EF4-FFF2-40B4-BE49-F238E27FC236}">
              <a16:creationId xmlns:a16="http://schemas.microsoft.com/office/drawing/2014/main" id="{8F86575D-E96E-EC83-ADFD-D465DAAC9C70}"/>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FF5C4CE2-D53E-5190-8150-9AD212FD844A}"/>
              </a:ext>
            </a:extLst>
          </p:cNvPr>
          <p:cNvGrpSpPr/>
          <p:nvPr/>
        </p:nvGrpSpPr>
        <p:grpSpPr>
          <a:xfrm>
            <a:off x="6497251" y="4028229"/>
            <a:ext cx="5293498" cy="4944885"/>
            <a:chOff x="0" y="0"/>
            <a:chExt cx="1394172" cy="1302357"/>
          </a:xfrm>
        </p:grpSpPr>
        <p:sp>
          <p:nvSpPr>
            <p:cNvPr id="3" name="Freeform 3">
              <a:extLst>
                <a:ext uri="{FF2B5EF4-FFF2-40B4-BE49-F238E27FC236}">
                  <a16:creationId xmlns:a16="http://schemas.microsoft.com/office/drawing/2014/main" id="{E7F4C762-05B0-FB08-E8A7-46D24C92E954}"/>
                </a:ext>
              </a:extLst>
            </p:cNvPr>
            <p:cNvSpPr/>
            <p:nvPr/>
          </p:nvSpPr>
          <p:spPr>
            <a:xfrm>
              <a:off x="0" y="0"/>
              <a:ext cx="1394172" cy="1302357"/>
            </a:xfrm>
            <a:custGeom>
              <a:avLst/>
              <a:gdLst/>
              <a:ahLst/>
              <a:cxnLst/>
              <a:rect l="l" t="t" r="r" b="b"/>
              <a:pathLst>
                <a:path w="1394172" h="1302357">
                  <a:moveTo>
                    <a:pt x="11700" y="0"/>
                  </a:moveTo>
                  <a:lnTo>
                    <a:pt x="1382472" y="0"/>
                  </a:lnTo>
                  <a:cubicBezTo>
                    <a:pt x="1388934" y="0"/>
                    <a:pt x="1394172" y="5238"/>
                    <a:pt x="1394172" y="11700"/>
                  </a:cubicBezTo>
                  <a:lnTo>
                    <a:pt x="1394172" y="1290656"/>
                  </a:lnTo>
                  <a:cubicBezTo>
                    <a:pt x="1394172" y="1297118"/>
                    <a:pt x="1388934" y="1302357"/>
                    <a:pt x="1382472" y="1302357"/>
                  </a:cubicBezTo>
                  <a:lnTo>
                    <a:pt x="11700" y="1302357"/>
                  </a:lnTo>
                  <a:cubicBezTo>
                    <a:pt x="5238" y="1302357"/>
                    <a:pt x="0" y="1297118"/>
                    <a:pt x="0" y="1290656"/>
                  </a:cubicBezTo>
                  <a:lnTo>
                    <a:pt x="0" y="11700"/>
                  </a:lnTo>
                  <a:cubicBezTo>
                    <a:pt x="0" y="5238"/>
                    <a:pt x="5238" y="0"/>
                    <a:pt x="11700" y="0"/>
                  </a:cubicBezTo>
                  <a:close/>
                </a:path>
              </a:pathLst>
            </a:custGeom>
            <a:solidFill>
              <a:srgbClr val="016CB7"/>
            </a:solidFill>
          </p:spPr>
          <p:txBody>
            <a:bodyPr/>
            <a:lstStyle/>
            <a:p>
              <a:endParaRPr lang="en-US"/>
            </a:p>
          </p:txBody>
        </p:sp>
        <p:sp>
          <p:nvSpPr>
            <p:cNvPr id="4" name="TextBox 4">
              <a:extLst>
                <a:ext uri="{FF2B5EF4-FFF2-40B4-BE49-F238E27FC236}">
                  <a16:creationId xmlns:a16="http://schemas.microsoft.com/office/drawing/2014/main" id="{F2BA1B22-0646-7E3E-99FD-BA9BF72CF794}"/>
                </a:ext>
              </a:extLst>
            </p:cNvPr>
            <p:cNvSpPr txBox="1"/>
            <p:nvPr/>
          </p:nvSpPr>
          <p:spPr>
            <a:xfrm>
              <a:off x="0" y="-38100"/>
              <a:ext cx="1394172" cy="134045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a:extLst>
              <a:ext uri="{FF2B5EF4-FFF2-40B4-BE49-F238E27FC236}">
                <a16:creationId xmlns:a16="http://schemas.microsoft.com/office/drawing/2014/main" id="{507AF8E5-B6B8-CED6-D7F1-6A9C283578F5}"/>
              </a:ext>
            </a:extLst>
          </p:cNvPr>
          <p:cNvSpPr txBox="1"/>
          <p:nvPr/>
        </p:nvSpPr>
        <p:spPr>
          <a:xfrm>
            <a:off x="2215665" y="1304925"/>
            <a:ext cx="13856669" cy="2327753"/>
          </a:xfrm>
          <a:prstGeom prst="rect">
            <a:avLst/>
          </a:prstGeom>
        </p:spPr>
        <p:txBody>
          <a:bodyPr lIns="0" tIns="0" rIns="0" bIns="0" rtlCol="0" anchor="t">
            <a:spAutoFit/>
          </a:bodyPr>
          <a:lstStyle/>
          <a:p>
            <a:pPr marL="0" lvl="1" indent="0" algn="ctr">
              <a:lnSpc>
                <a:spcPts val="9037"/>
              </a:lnSpc>
            </a:pPr>
            <a:r>
              <a:rPr lang="en-US" sz="10041" spc="-461" dirty="0">
                <a:solidFill>
                  <a:srgbClr val="000000"/>
                </a:solidFill>
                <a:latin typeface="Raleway Medium"/>
              </a:rPr>
              <a:t>Seasonal Variation Insights</a:t>
            </a:r>
          </a:p>
        </p:txBody>
      </p:sp>
      <p:grpSp>
        <p:nvGrpSpPr>
          <p:cNvPr id="6" name="Group 6">
            <a:extLst>
              <a:ext uri="{FF2B5EF4-FFF2-40B4-BE49-F238E27FC236}">
                <a16:creationId xmlns:a16="http://schemas.microsoft.com/office/drawing/2014/main" id="{D13D0825-B85B-E57D-C5D7-78748B06FBDF}"/>
              </a:ext>
            </a:extLst>
          </p:cNvPr>
          <p:cNvGrpSpPr/>
          <p:nvPr/>
        </p:nvGrpSpPr>
        <p:grpSpPr>
          <a:xfrm>
            <a:off x="1028700" y="4028229"/>
            <a:ext cx="5293498" cy="4944885"/>
            <a:chOff x="0" y="0"/>
            <a:chExt cx="1394172" cy="1302357"/>
          </a:xfrm>
        </p:grpSpPr>
        <p:sp>
          <p:nvSpPr>
            <p:cNvPr id="7" name="Freeform 7">
              <a:extLst>
                <a:ext uri="{FF2B5EF4-FFF2-40B4-BE49-F238E27FC236}">
                  <a16:creationId xmlns:a16="http://schemas.microsoft.com/office/drawing/2014/main" id="{C9B4729B-3BFF-4999-D4F1-2779F1EB9691}"/>
                </a:ext>
              </a:extLst>
            </p:cNvPr>
            <p:cNvSpPr/>
            <p:nvPr/>
          </p:nvSpPr>
          <p:spPr>
            <a:xfrm>
              <a:off x="0" y="0"/>
              <a:ext cx="1394172" cy="1302357"/>
            </a:xfrm>
            <a:custGeom>
              <a:avLst/>
              <a:gdLst/>
              <a:ahLst/>
              <a:cxnLst/>
              <a:rect l="l" t="t" r="r" b="b"/>
              <a:pathLst>
                <a:path w="1394172" h="1302357">
                  <a:moveTo>
                    <a:pt x="11700" y="0"/>
                  </a:moveTo>
                  <a:lnTo>
                    <a:pt x="1382472" y="0"/>
                  </a:lnTo>
                  <a:cubicBezTo>
                    <a:pt x="1388934" y="0"/>
                    <a:pt x="1394172" y="5238"/>
                    <a:pt x="1394172" y="11700"/>
                  </a:cubicBezTo>
                  <a:lnTo>
                    <a:pt x="1394172" y="1290656"/>
                  </a:lnTo>
                  <a:cubicBezTo>
                    <a:pt x="1394172" y="1297118"/>
                    <a:pt x="1388934" y="1302357"/>
                    <a:pt x="1382472" y="1302357"/>
                  </a:cubicBezTo>
                  <a:lnTo>
                    <a:pt x="11700" y="1302357"/>
                  </a:lnTo>
                  <a:cubicBezTo>
                    <a:pt x="5238" y="1302357"/>
                    <a:pt x="0" y="1297118"/>
                    <a:pt x="0" y="1290656"/>
                  </a:cubicBezTo>
                  <a:lnTo>
                    <a:pt x="0" y="11700"/>
                  </a:lnTo>
                  <a:cubicBezTo>
                    <a:pt x="0" y="5238"/>
                    <a:pt x="5238" y="0"/>
                    <a:pt x="11700" y="0"/>
                  </a:cubicBezTo>
                  <a:close/>
                </a:path>
              </a:pathLst>
            </a:custGeom>
            <a:solidFill>
              <a:srgbClr val="016CB7"/>
            </a:solidFill>
          </p:spPr>
          <p:txBody>
            <a:bodyPr/>
            <a:lstStyle/>
            <a:p>
              <a:endParaRPr lang="en-US"/>
            </a:p>
          </p:txBody>
        </p:sp>
        <p:sp>
          <p:nvSpPr>
            <p:cNvPr id="8" name="TextBox 8">
              <a:extLst>
                <a:ext uri="{FF2B5EF4-FFF2-40B4-BE49-F238E27FC236}">
                  <a16:creationId xmlns:a16="http://schemas.microsoft.com/office/drawing/2014/main" id="{FA0B2530-0641-99C6-60D4-C5AD7D21BECF}"/>
                </a:ext>
              </a:extLst>
            </p:cNvPr>
            <p:cNvSpPr txBox="1"/>
            <p:nvPr/>
          </p:nvSpPr>
          <p:spPr>
            <a:xfrm>
              <a:off x="0" y="-38100"/>
              <a:ext cx="1394172" cy="1340457"/>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a:extLst>
              <a:ext uri="{FF2B5EF4-FFF2-40B4-BE49-F238E27FC236}">
                <a16:creationId xmlns:a16="http://schemas.microsoft.com/office/drawing/2014/main" id="{19EE9BC6-1630-8DDB-4861-2832A9F83DAC}"/>
              </a:ext>
            </a:extLst>
          </p:cNvPr>
          <p:cNvGrpSpPr/>
          <p:nvPr/>
        </p:nvGrpSpPr>
        <p:grpSpPr>
          <a:xfrm>
            <a:off x="11965802" y="4028229"/>
            <a:ext cx="5293498" cy="4944885"/>
            <a:chOff x="0" y="0"/>
            <a:chExt cx="1394172" cy="1302357"/>
          </a:xfrm>
        </p:grpSpPr>
        <p:sp>
          <p:nvSpPr>
            <p:cNvPr id="10" name="Freeform 10">
              <a:extLst>
                <a:ext uri="{FF2B5EF4-FFF2-40B4-BE49-F238E27FC236}">
                  <a16:creationId xmlns:a16="http://schemas.microsoft.com/office/drawing/2014/main" id="{D7F52680-F3FB-58B3-10F2-23AE7D91E3BA}"/>
                </a:ext>
              </a:extLst>
            </p:cNvPr>
            <p:cNvSpPr/>
            <p:nvPr/>
          </p:nvSpPr>
          <p:spPr>
            <a:xfrm>
              <a:off x="0" y="0"/>
              <a:ext cx="1394172" cy="1302357"/>
            </a:xfrm>
            <a:custGeom>
              <a:avLst/>
              <a:gdLst/>
              <a:ahLst/>
              <a:cxnLst/>
              <a:rect l="l" t="t" r="r" b="b"/>
              <a:pathLst>
                <a:path w="1394172" h="1302357">
                  <a:moveTo>
                    <a:pt x="11700" y="0"/>
                  </a:moveTo>
                  <a:lnTo>
                    <a:pt x="1382472" y="0"/>
                  </a:lnTo>
                  <a:cubicBezTo>
                    <a:pt x="1388934" y="0"/>
                    <a:pt x="1394172" y="5238"/>
                    <a:pt x="1394172" y="11700"/>
                  </a:cubicBezTo>
                  <a:lnTo>
                    <a:pt x="1394172" y="1290656"/>
                  </a:lnTo>
                  <a:cubicBezTo>
                    <a:pt x="1394172" y="1297118"/>
                    <a:pt x="1388934" y="1302357"/>
                    <a:pt x="1382472" y="1302357"/>
                  </a:cubicBezTo>
                  <a:lnTo>
                    <a:pt x="11700" y="1302357"/>
                  </a:lnTo>
                  <a:cubicBezTo>
                    <a:pt x="5238" y="1302357"/>
                    <a:pt x="0" y="1297118"/>
                    <a:pt x="0" y="1290656"/>
                  </a:cubicBezTo>
                  <a:lnTo>
                    <a:pt x="0" y="11700"/>
                  </a:lnTo>
                  <a:cubicBezTo>
                    <a:pt x="0" y="5238"/>
                    <a:pt x="5238" y="0"/>
                    <a:pt x="11700" y="0"/>
                  </a:cubicBezTo>
                  <a:close/>
                </a:path>
              </a:pathLst>
            </a:custGeom>
            <a:solidFill>
              <a:srgbClr val="016CB7"/>
            </a:solidFill>
          </p:spPr>
          <p:txBody>
            <a:bodyPr/>
            <a:lstStyle/>
            <a:p>
              <a:endParaRPr lang="en-US"/>
            </a:p>
          </p:txBody>
        </p:sp>
        <p:sp>
          <p:nvSpPr>
            <p:cNvPr id="11" name="TextBox 11">
              <a:extLst>
                <a:ext uri="{FF2B5EF4-FFF2-40B4-BE49-F238E27FC236}">
                  <a16:creationId xmlns:a16="http://schemas.microsoft.com/office/drawing/2014/main" id="{9DABE461-6ADD-A565-6B84-34A81659C34A}"/>
                </a:ext>
              </a:extLst>
            </p:cNvPr>
            <p:cNvSpPr txBox="1"/>
            <p:nvPr/>
          </p:nvSpPr>
          <p:spPr>
            <a:xfrm>
              <a:off x="0" y="-38100"/>
              <a:ext cx="1394172" cy="1340457"/>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a:extLst>
              <a:ext uri="{FF2B5EF4-FFF2-40B4-BE49-F238E27FC236}">
                <a16:creationId xmlns:a16="http://schemas.microsoft.com/office/drawing/2014/main" id="{C082EB4B-F9E7-D9AB-8EB9-81DA37F29D8E}"/>
              </a:ext>
            </a:extLst>
          </p:cNvPr>
          <p:cNvSpPr txBox="1"/>
          <p:nvPr/>
        </p:nvSpPr>
        <p:spPr>
          <a:xfrm>
            <a:off x="1428750" y="4471518"/>
            <a:ext cx="4493398" cy="489108"/>
          </a:xfrm>
          <a:prstGeom prst="rect">
            <a:avLst/>
          </a:prstGeom>
        </p:spPr>
        <p:txBody>
          <a:bodyPr wrap="square" lIns="0" tIns="0" rIns="0" bIns="0" rtlCol="0" anchor="t">
            <a:spAutoFit/>
          </a:bodyPr>
          <a:lstStyle/>
          <a:p>
            <a:pPr marL="0" lvl="1" indent="0" algn="ctr">
              <a:lnSpc>
                <a:spcPct val="150000"/>
              </a:lnSpc>
            </a:pPr>
            <a:r>
              <a:rPr lang="en-US" sz="2400" b="1" dirty="0">
                <a:solidFill>
                  <a:srgbClr val="000000"/>
                </a:solidFill>
                <a:latin typeface="Raleway Medium" pitchFamily="2" charset="0"/>
              </a:rPr>
              <a:t>Seasonal Fluctuations</a:t>
            </a:r>
          </a:p>
        </p:txBody>
      </p:sp>
      <p:sp>
        <p:nvSpPr>
          <p:cNvPr id="15" name="TextBox 15">
            <a:extLst>
              <a:ext uri="{FF2B5EF4-FFF2-40B4-BE49-F238E27FC236}">
                <a16:creationId xmlns:a16="http://schemas.microsoft.com/office/drawing/2014/main" id="{47082AD8-807D-6C73-A460-99D3B9206116}"/>
              </a:ext>
            </a:extLst>
          </p:cNvPr>
          <p:cNvSpPr txBox="1"/>
          <p:nvPr/>
        </p:nvSpPr>
        <p:spPr>
          <a:xfrm>
            <a:off x="1595219" y="5957913"/>
            <a:ext cx="4095146" cy="2544030"/>
          </a:xfrm>
          <a:prstGeom prst="rect">
            <a:avLst/>
          </a:prstGeom>
        </p:spPr>
        <p:txBody>
          <a:bodyPr lIns="0" tIns="0" rIns="0" bIns="0" rtlCol="0" anchor="t">
            <a:spAutoFit/>
          </a:bodyPr>
          <a:lstStyle/>
          <a:p>
            <a:pPr algn="just">
              <a:lnSpc>
                <a:spcPts val="2520"/>
              </a:lnSpc>
              <a:spcBef>
                <a:spcPct val="0"/>
              </a:spcBef>
            </a:pPr>
            <a:r>
              <a:rPr lang="en-US" b="1" i="0" dirty="0">
                <a:solidFill>
                  <a:srgbClr val="0D0D0D"/>
                </a:solidFill>
                <a:effectLst/>
                <a:latin typeface="Garamond" panose="02020404030301010803" pitchFamily="18" charset="0"/>
              </a:rPr>
              <a:t>Across the year, there are fluctuations in the number of paperless opt-ins, indicating seasonal trends. Months like August, September, and October consistently show higher levels of activity, possibly due to seasonal promotions or specific events encouraging customers to opt for paperless transactions.</a:t>
            </a:r>
            <a:endParaRPr lang="en-US" sz="1800" b="1" dirty="0">
              <a:solidFill>
                <a:srgbClr val="000000"/>
              </a:solidFill>
              <a:latin typeface="Garamond" panose="02020404030301010803" pitchFamily="18" charset="0"/>
            </a:endParaRPr>
          </a:p>
        </p:txBody>
      </p:sp>
      <p:sp>
        <p:nvSpPr>
          <p:cNvPr id="16" name="TextBox 16">
            <a:extLst>
              <a:ext uri="{FF2B5EF4-FFF2-40B4-BE49-F238E27FC236}">
                <a16:creationId xmlns:a16="http://schemas.microsoft.com/office/drawing/2014/main" id="{32B981EF-B200-5FD4-7848-A16A5A632723}"/>
              </a:ext>
            </a:extLst>
          </p:cNvPr>
          <p:cNvSpPr txBox="1"/>
          <p:nvPr/>
        </p:nvSpPr>
        <p:spPr>
          <a:xfrm>
            <a:off x="7096427" y="5977478"/>
            <a:ext cx="4095146" cy="2549416"/>
          </a:xfrm>
          <a:prstGeom prst="rect">
            <a:avLst/>
          </a:prstGeom>
        </p:spPr>
        <p:txBody>
          <a:bodyPr lIns="0" tIns="0" rIns="0" bIns="0" rtlCol="0" anchor="t">
            <a:spAutoFit/>
          </a:bodyPr>
          <a:lstStyle/>
          <a:p>
            <a:pPr algn="just">
              <a:lnSpc>
                <a:spcPts val="2520"/>
              </a:lnSpc>
              <a:spcBef>
                <a:spcPct val="0"/>
              </a:spcBef>
            </a:pPr>
            <a:r>
              <a:rPr lang="en-US" b="1" i="0" dirty="0">
                <a:solidFill>
                  <a:srgbClr val="0D0D0D"/>
                </a:solidFill>
                <a:effectLst/>
                <a:latin typeface="Garamond" panose="02020404030301010803" pitchFamily="18" charset="0"/>
              </a:rPr>
              <a:t>A notable spike occurs in March of the second year, with a remarkable surge in paperless opt-ins, reaching 649,337. This extraordinary increase suggests the impact of a significant promotional campaign, new incentives, or system enhancements introduced during that period.</a:t>
            </a:r>
            <a:endParaRPr lang="en-US" sz="1800" b="1" dirty="0">
              <a:solidFill>
                <a:srgbClr val="000000"/>
              </a:solidFill>
              <a:latin typeface="Garamond" panose="02020404030301010803" pitchFamily="18" charset="0"/>
            </a:endParaRPr>
          </a:p>
        </p:txBody>
      </p:sp>
      <p:sp>
        <p:nvSpPr>
          <p:cNvPr id="17" name="TextBox 17">
            <a:extLst>
              <a:ext uri="{FF2B5EF4-FFF2-40B4-BE49-F238E27FC236}">
                <a16:creationId xmlns:a16="http://schemas.microsoft.com/office/drawing/2014/main" id="{513C891A-686C-222B-C4B2-82D0FAECC790}"/>
              </a:ext>
            </a:extLst>
          </p:cNvPr>
          <p:cNvSpPr txBox="1"/>
          <p:nvPr/>
        </p:nvSpPr>
        <p:spPr>
          <a:xfrm>
            <a:off x="12564978" y="6142779"/>
            <a:ext cx="4095146" cy="2223750"/>
          </a:xfrm>
          <a:prstGeom prst="rect">
            <a:avLst/>
          </a:prstGeom>
        </p:spPr>
        <p:txBody>
          <a:bodyPr lIns="0" tIns="0" rIns="0" bIns="0" rtlCol="0" anchor="t">
            <a:spAutoFit/>
          </a:bodyPr>
          <a:lstStyle/>
          <a:p>
            <a:pPr algn="just">
              <a:lnSpc>
                <a:spcPts val="2520"/>
              </a:lnSpc>
              <a:spcBef>
                <a:spcPct val="0"/>
              </a:spcBef>
            </a:pPr>
            <a:r>
              <a:rPr lang="en-US" b="1" i="0" dirty="0">
                <a:solidFill>
                  <a:srgbClr val="0D0D0D"/>
                </a:solidFill>
                <a:effectLst/>
                <a:latin typeface="Garamond" panose="02020404030301010803" pitchFamily="18" charset="0"/>
              </a:rPr>
              <a:t>Following the peak in March, there's a subsequent decline in opt-ins, particularly noticeable in April and May. While the numbers remain elevated compared to initial months, they decrease from the peak, indicating a natural regression after the surge in enrollments.</a:t>
            </a:r>
            <a:endParaRPr lang="en-US" sz="1800" b="1" dirty="0">
              <a:solidFill>
                <a:srgbClr val="000000"/>
              </a:solidFill>
              <a:latin typeface="Garamond" panose="02020404030301010803" pitchFamily="18" charset="0"/>
            </a:endParaRPr>
          </a:p>
        </p:txBody>
      </p:sp>
      <p:sp>
        <p:nvSpPr>
          <p:cNvPr id="18" name="TextBox 12">
            <a:extLst>
              <a:ext uri="{FF2B5EF4-FFF2-40B4-BE49-F238E27FC236}">
                <a16:creationId xmlns:a16="http://schemas.microsoft.com/office/drawing/2014/main" id="{BCDE8FB4-6DF1-10EA-7BF5-5427AC7481A7}"/>
              </a:ext>
            </a:extLst>
          </p:cNvPr>
          <p:cNvSpPr txBox="1"/>
          <p:nvPr/>
        </p:nvSpPr>
        <p:spPr>
          <a:xfrm>
            <a:off x="6698175" y="4397147"/>
            <a:ext cx="4493398" cy="489108"/>
          </a:xfrm>
          <a:prstGeom prst="rect">
            <a:avLst/>
          </a:prstGeom>
        </p:spPr>
        <p:txBody>
          <a:bodyPr wrap="square" lIns="0" tIns="0" rIns="0" bIns="0" rtlCol="0" anchor="t">
            <a:spAutoFit/>
          </a:bodyPr>
          <a:lstStyle/>
          <a:p>
            <a:pPr marL="0" lvl="1" indent="0" algn="ctr">
              <a:lnSpc>
                <a:spcPct val="150000"/>
              </a:lnSpc>
            </a:pPr>
            <a:r>
              <a:rPr lang="en-US" sz="2400" b="1" dirty="0">
                <a:solidFill>
                  <a:srgbClr val="000000"/>
                </a:solidFill>
                <a:latin typeface="Raleway Medium" pitchFamily="2" charset="0"/>
              </a:rPr>
              <a:t>Spike</a:t>
            </a:r>
          </a:p>
        </p:txBody>
      </p:sp>
      <p:sp>
        <p:nvSpPr>
          <p:cNvPr id="19" name="TextBox 12">
            <a:extLst>
              <a:ext uri="{FF2B5EF4-FFF2-40B4-BE49-F238E27FC236}">
                <a16:creationId xmlns:a16="http://schemas.microsoft.com/office/drawing/2014/main" id="{E22DEF01-F7C9-ACF6-64A3-798850CC947C}"/>
              </a:ext>
            </a:extLst>
          </p:cNvPr>
          <p:cNvSpPr txBox="1"/>
          <p:nvPr/>
        </p:nvSpPr>
        <p:spPr>
          <a:xfrm>
            <a:off x="12360409" y="4397147"/>
            <a:ext cx="4493398" cy="489108"/>
          </a:xfrm>
          <a:prstGeom prst="rect">
            <a:avLst/>
          </a:prstGeom>
        </p:spPr>
        <p:txBody>
          <a:bodyPr wrap="square" lIns="0" tIns="0" rIns="0" bIns="0" rtlCol="0" anchor="t">
            <a:spAutoFit/>
          </a:bodyPr>
          <a:lstStyle/>
          <a:p>
            <a:pPr marL="0" lvl="1" indent="0" algn="ctr">
              <a:lnSpc>
                <a:spcPct val="150000"/>
              </a:lnSpc>
            </a:pPr>
            <a:r>
              <a:rPr lang="en-US" sz="2400" b="1" dirty="0">
                <a:solidFill>
                  <a:srgbClr val="000000"/>
                </a:solidFill>
                <a:latin typeface="Raleway Medium" pitchFamily="2" charset="0"/>
              </a:rPr>
              <a:t>Fall</a:t>
            </a:r>
          </a:p>
        </p:txBody>
      </p:sp>
    </p:spTree>
    <p:extLst>
      <p:ext uri="{BB962C8B-B14F-4D97-AF65-F5344CB8AC3E}">
        <p14:creationId xmlns:p14="http://schemas.microsoft.com/office/powerpoint/2010/main" val="33793537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8.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9.png"/></Relationships>
</file>

<file path=ppt/webextensions/_rels/webextension3.xml.rels><?xml version="1.0" encoding="UTF-8" standalone="yes"?>
<Relationships xmlns="http://schemas.openxmlformats.org/package/2006/relationships"><Relationship Id="rId1" Type="http://schemas.openxmlformats.org/officeDocument/2006/relationships/image" Target="../media/image10.png"/></Relationships>
</file>

<file path=ppt/webextensions/_rels/webextension4.xml.rels><?xml version="1.0" encoding="UTF-8" standalone="yes"?>
<Relationships xmlns="http://schemas.openxmlformats.org/package/2006/relationships"><Relationship Id="rId1" Type="http://schemas.openxmlformats.org/officeDocument/2006/relationships/image" Target="../media/image11.png"/></Relationships>
</file>

<file path=ppt/webextensions/_rels/webextension5.xml.rels><?xml version="1.0" encoding="UTF-8" standalone="yes"?>
<Relationships xmlns="http://schemas.openxmlformats.org/package/2006/relationships"><Relationship Id="rId1" Type="http://schemas.openxmlformats.org/officeDocument/2006/relationships/image" Target="../media/image12.png"/></Relationships>
</file>

<file path=ppt/webextensions/webextension1.xml><?xml version="1.0" encoding="utf-8"?>
<we:webextension xmlns:we="http://schemas.microsoft.com/office/webextensions/webextension/2010/11" id="{4FFF95AB-F5DA-4645-A6A7-9CFC84F84A9E}">
  <we:reference id="wa200003233" version="2.0.0.3" store="en-US" storeType="OMEX"/>
  <we:alternateReferences>
    <we:reference id="WA200003233" version="2.0.0.3" store="" storeType="OMEX"/>
  </we:alternateReferences>
  <we:properties>
    <we:property name="backgroundColor" value="&quot;#FFFFFF&quot;"/>
    <we:property name="bookmark" value="&quot;H4sIAAAAAAAAA+1Z32/bNhD+VwS9dAOMjfot5s3xPGBA1xi2l2IY8nAkz45aWRQoKqsX+H/fUbLbuk3mDCtiu+uTqSN1vPv43R1PvvdV0dQlrF/BCv0L/1Lrtyswb73AH/jVvixUuUolhoJxkceRjAGBVunaFrpq/It734JZor0umhZKp5CEf9wMfCjLCSzd0wLKBgd+jabRFZTFX9gvpilrWtwMfHxXl9qAUzmzYNGpvaPl9EymBD8ECW0J0hZ3OENpe/EUa23s7nngN/2os2l/zmnrdhzpykJRkWYnC/MkyCSXIg8YyzkLMgZOvihKu10i1uN3tSGHyM117XAZkXlLbQoJpd8ZbrBptpuMdNmuutF4Tz7TrZE4xUU3VdnCrknTZDgZT1+OZzPvajL3fnn1o/u5+m3uTceTq+nc+252i2jD7/0NITQxmvDr3vsdwXSyW/3nyCDZo/wLthm8N3Go7qCSJP3UvuFyaXAJO0zGRzB+ri2U3lApMs9N/dxW2zNi5+3SFFf67ilO3ZCkKapluY2CD+yc976WRNBR2TbEQVS9CyO9Enp0C8a60BNviNeOnqRJG4Xmct0x9KfC7AgfDD5x+WRweuToNze7AKc33nwUydt46z181gC72Th5KkClYSaYEDlCyhlT8mCSOH26PjECD5JVglH7nHRKWJLmSsYsUCzBNEllkouvALQvF+MPw5Yu8kAEYcpiDBlXnMVZcAYF6Veqqrf/j4p0+GB3ifsSzL9J2OG3hP3fCdhnbK4WmVDRQsXIkIUQQhJ/i6JzS5BfXRw9is3pRlJKlSii6IkwzrOIYQx5csaRdJB0TVlINHtM81dI3a0bKLDQ+Vn3OxXYz2vVTWMHw73/siBoet3XULZO7YtLaAr5gizadMg+nbzPi9ejROwcaY5Gw0CqhUChEpYIQMHpQpmdAQ0f6dNPnoWf9Y7PCtfpkHCvDWQ8BpkFYZInQSAiSV1hdNYdzXCJlfVmxbLy2vrLdTTQWj3Dks7t+qNZ95nvs26HbmdKYiSzhIc8k0rIPD9rSF+jOCqgMYeQLcIQeMQ5JUqR54e/Z54yoNsrkyfWXkfXo6AqGMggoSsQcgl5xAVPDl+CzgTVEV2yNdWWIwDbYftQhdOtbWqQOIEKH6h0BCdUriP952rX/efwvtZtNn8DZLvmW/MYAAA=&quot;"/>
    <we:property name="creatorSessionId" value="&quot;5dd0676b-8e79-4d04-96df-23816b4a5235&quot;"/>
    <we:property name="creatorTenantId" value="&quot;49bba7a4-424b-4070-a70e-886e9dd7caef&quot;"/>
    <we:property name="creatorUserId" value="&quot;10032000E339852D&quot;"/>
    <we:property name="datasetId" value="&quot;6476914f-47f6-4193-b23c-3ac6dd0781c2&quot;"/>
    <we:property name="embedUrl" value="&quot;/reportEmbed?reportId=f26da1cb-88c5-48ea-b086-49ab8f924e1c&amp;config=eyJjbHVzdGVyVXJsIjoiaHR0cHM6Ly9XQUJJLUNBTkFEQS1DRU5UUkFMLXJlZGlyZWN0LmFuYWx5c2lzLndpbmRvd3MubmV0IiwiZW1iZWRGZWF0dXJlcyI6eyJ1c2FnZU1ldHJpY3NWTmV4dCI6dHJ1ZSwiZGlzYWJsZUFuZ3VsYXJKU0Jvb3RzdHJhcFJlcG9ydEVtYmVkIjp0cnVlfX0%3D&amp;disableSensitivityBanner=true&amp;lrtl=1&quot;"/>
    <we:property name="initialStateBookmark" value="&quot;H4sIAAAAAAAAA+1ZbW/bRgz+K4K+dAOM9fRmSfnmeB4wtIkN200xDEHBu6MVtbJOOJ2yeoH/e3mS3dVtUmdYEdtdP1kiJR753EPyKN+5Mq+rAlaXsET3zD1X6t0S9DvHc3tuuZGNxy8uBtMXby4HFyMSq8rkqqzdszvXgM7QXOV1A4W1QMI/r3suFMUEMnu3gKLGnluhrlUJRf43dg+TyugG1z0X31eF0mBNzgwYtGZv6XG6p7W9X7yIlgRh8lucoTCdeIqV0mZ733Pr7qr1aVdnrbUrDlVpIC/JspX5SeTFIhU88RhLUubFDKx8kRdm8whfjd5XmgKiMFeVBWJI7mVK5wIKt3VcY11vFhmqolm2V6Md+Uw1WuAUF62qNLlZkaXJYDKavhzNZs54Mnd+v3xuf8av5s50NBlP585PsxtE4//srgmhiVaEX/veHwi6ld2ov4YayR/pnrF176OLA3kLpSDp5/4NskxjBltMRgdwfq4MFM5ASnLPqn5rys0esdMOaYpLdfuYoK5JUudlVmyy4B92zrtYCyLosGhq4iDKLoShWnI1vAFtbOrxt8RrS0+ypLREfb5qGfprrreE93qfhXw0OD2w9evrbYLTG28/yeRNvnURPmmCXa+tvM9B9v2YM84ThH7KmBR7i8Tx0/WRGbiXrAK03OWkNcKifiJFyDzJIuxHfREl/DsA7dvl+P2w9ReJxz2/z0L0WSpTFsbeCTSkC+qqN/+PjrR/Y7eF+xz0vynY/o+C/d8J2FXsVC5iLoOFDJEh88GHKPyRRadWIL+7PHoQm+PNpD51ooCyJ8AwiQOGISTRCWfSXtLVRS5Q7zDNXSJNt/ZCgoE2zqpbKcdOr2SrxhaGO/dlTtB0tq+gaKzZZ+dQ5+IZebRukX08eZ8WrweJ2AZSH4yGnpALjlxGLOKAPKUDZXwCNHxgTj96Fn4xOz4pXMdDwp0xkKUhiNjzoyTyPB4ImgqDk55oBhmWxpnlWek01bebaKAxaoYF7dvVJ1r7me+LaYdOZ1JgIOIo9dNYSC6S5KQhfY38oICGKfhs4fuQBmlKhZInyf7vmccM6ObI5PCV09L1IKhyBsKL6AiEqYAkSHka7T8EnQiqQzpkK+otBwC2xfa+DqcaU1cgcAIl3tPpCE4o7UT69W7X/ufgtouQmzkv9rVH6+LH3rhefwDDbvcUFBkAAA==&quot;"/>
    <we:property name="isFiltersActionButtonVisible" value="true"/>
    <we:property name="isVisualContainerHeaderHidden" value="false"/>
    <we:property name="pageDisplayName" value="&quot;Page 1&quot;"/>
    <we:property name="pageName" value="&quot;ReportSection&quot;"/>
    <we:property name="reportEmbeddedTime" value="&quot;2024-02-15T16:27:04.231Z&quot;"/>
    <we:property name="reportName" value="&quot;Paperless&quot;"/>
    <we:property name="reportState" value="&quot;CONNECTED&quot;"/>
    <we:property name="reportUrl" value="&quot;/groups/me/reports/f26da1cb-88c5-48ea-b086-49ab8f924e1c/ReportSection&quot;"/>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4A5A2A91-F342-4E47-9269-12B0D7227ACC}">
  <we:reference id="wa200003233" version="2.0.0.3" store="en-US" storeType="OMEX"/>
  <we:alternateReferences>
    <we:reference id="WA200003233" version="2.0.0.3" store="" storeType="OMEX"/>
  </we:alternateReferences>
  <we:properties>
    <we:property name="backgroundColor" value="&quot;#FFFFFF&quot;"/>
    <we:property name="bookmark" value="&quot;H4sIAAAAAAAAA9VV30/bMBD+VyK/sEnR5PxoQ3iDjkmTNlZRxDRNfXDia2pw48hxoF3V/31nJwHKqhU0tLGHSvXlfN/dd9+d14SLupJsdcYWQI7IiVLXC6avvYD4pNy2hZznKZsNhmmSMBokIWQMvVRlhCprcrQmhukCzKWoGyZtQDR+J3A4i8MwiygMYJDmLIqDlEx9wqQcs8L6zJiswScV6FqVTIof0IbAT0Y3sPEJLCupNLNAE8MMWLAbdMczJhi8izAPlhtxAxPITWs9h0pp0505iw5zPpyxZEjTODtM6ZDinbr96pLf729BXWIjVRomSkzA2rI4CWMkJh0kURCFlEeDzNprURayK+X+7sWqsqQaWJpMLS1/2RVi2kibDZYa8IQOA0opxDFGHg6BJfb2TEjTA65Ol5VGbpHxNtoxv2FlDpw4qjTULTNrclwUGgpmuuPp1seRks1ih32iGp3DOczcp9IIs0KMb8A0sRmOtcJWOVsfHrwLZZj0Ro3WUBrvTHlqhqfaqAUm7d0KM/fGDK9JhPG+VMYTpQv2oSm7hlF7nKvbkQYMyK3BvytwhKZCaZEjlY9r/PMyPmM/5+Tf4d/ZtuGnaPmtiHKJDIMG3qYwmjNtthWFB81Bn6ycWt4L3Y9H4D/K9v9SymbaDzxiXD2Y4q5Rbb0vp4ypm82dq2zfbL5O6bBuY0ykyEF3Tg+lQ7AdhVu0BeCmsyGwpqpFFlDf173977JfyyG2TKuFu9a9LitE2K7GJ20+1Db06xy13DWu5KKX4sdHBNVP7217cMi7eUPUSyYb91Jh0E/CtKWuWzM6HoQ0jA6sq9WA/dlLNch+kn5hpTbYbDNx7E+cn7WCk8VOCPf+kc2mj++TNMjoIIpplidBzDOIaJC92kfgWaPsvTkD83b/6t+/+5jmT9x14V/edS9CSCuFze6RVI2pK5bDmJWwQ4HYflZyS+SzdPcTncZY6Q0KAAA=&quot;"/>
    <we:property name="creatorSessionId" value="&quot;07341f96-08b3-4759-b480-74aafb9c8798&quot;"/>
    <we:property name="creatorTenantId" value="&quot;49bba7a4-424b-4070-a70e-886e9dd7caef&quot;"/>
    <we:property name="creatorUserId" value="&quot;10032000E339852D&quot;"/>
    <we:property name="datasetId" value="&quot;6476914f-47f6-4193-b23c-3ac6dd0781c2&quot;"/>
    <we:property name="embedUrl" value="&quot;/reportEmbed?reportId=f26da1cb-88c5-48ea-b086-49ab8f924e1c&amp;config=eyJjbHVzdGVyVXJsIjoiaHR0cHM6Ly9XQUJJLUNBTkFEQS1DRU5UUkFMLXJlZGlyZWN0LmFuYWx5c2lzLndpbmRvd3MubmV0IiwiZW1iZWRGZWF0dXJlcyI6eyJ1c2FnZU1ldHJpY3NWTmV4dCI6dHJ1ZSwiZGlzYWJsZUFuZ3VsYXJKU0Jvb3RzdHJhcFJlcG9ydEVtYmVkIjp0cnVlfX0%3D&amp;disableSensitivityBanner=true&amp;lrtl=1&quot;"/>
    <we:property name="initialStateBookmark" value="&quot;H4sIAAAAAAAAA9VWUU/bMBD+K5GfNimakiZtCW+lYy+MUlGENE3VdIkvqcGNI8eBdlX/+85OygpCK9PQxh7vy/m+u8/fWdkwLupKwnoCS2TH7ESp2yXoWy9kPis77OLi7Hx0efZtMjo/JVhVRqiyZscbZkAXaK5F3YC0FQj8OvcZSDmFwkY5yBp9VqGuVQlSfMc2mT4Z3eDWZ7iqpNJgS84MGLRl7yidYuIOP0TECJkRdzjDzLToJVZKmy7mEB1lfJDDcBAkcXqUBIOAztTtV9fm4XxL6hobq9KAKKkBi6XxsBcnkCf9YRRGvYBH/dTitSgL2Y3y8+zVurJ6GVyZVK2sUukNcdpK2y2NGvJhMAiDIMA4psqDAcLQns6FNDvC9emq0qQiadtWG/E7KDPkzEmlsW6V2bBRUWgswHTh6aOPYyWb5TP4TDU6w0vM3afSCLMmji8ImtkOp1rRVTlsVx69K2VAeuNGayyNN1GeyimqjVpS0969MAtvCnRMEo13URlPlK7Yp6bsLiyw4ULdjzVSQW4B/2HAMUGF0iIjKZ/O+OdjnNN9Lti/43/AHtPPCfmliTJJCqNG3rYwXoA2jx1FgeaoT9bOLR+F3q1H6D/p9v9yyna+W3jiuNnb4u6i2nlfzxlzt5t4lMe9XhoF2Md+kkEUh8nB3Xyb1oHuxZhJkaHukvatw+g6CvfQ1ih3rqGpqpZboEuqDQ1mZo5p5vIsik6CDfssSJaW/BpkY3ndW08Nb1tNqc0kTIN+FAdpNgxjnmIUhOmbffB+y7beuwma94efucN7Dpq/cK97f3mvX0WQ1grb5+2nGlNXkOEUSnzGgXT9UHIr5Mt851tpRSrxwAH757Hn0x/ntrvIBAkAAA==&quot;"/>
    <we:property name="isFiltersActionButtonVisible" value="true"/>
    <we:property name="isVisualContainerHeaderHidden" value="false"/>
    <we:property name="pageDisplayName" value="&quot;Page 2&quot;"/>
    <we:property name="pageName" value="&quot;ReportSectionda38cd6fa76094b89060&quot;"/>
    <we:property name="reportEmbeddedTime" value="&quot;2024-02-15T16:27:31.972Z&quot;"/>
    <we:property name="reportName" value="&quot;Paperless&quot;"/>
    <we:property name="reportState" value="&quot;CONNECTED&quot;"/>
    <we:property name="reportUrl" value="&quot;/groups/me/reports/f26da1cb-88c5-48ea-b086-49ab8f924e1c/ReportSectionda38cd6fa76094b89060&quot;"/>
  </we:properties>
  <we:bindings/>
  <we:snapshot xmlns:r="http://schemas.openxmlformats.org/officeDocument/2006/relationships" r:embed="rId1"/>
</we:webextension>
</file>

<file path=ppt/webextensions/webextension3.xml><?xml version="1.0" encoding="utf-8"?>
<we:webextension xmlns:we="http://schemas.microsoft.com/office/webextensions/webextension/2010/11" id="{7F53DB31-3D9D-4F7D-9BBD-87EE1F12756A}">
  <we:reference id="wa200003233" version="2.0.0.3" store="en-US" storeType="OMEX"/>
  <we:alternateReferences>
    <we:reference id="WA200003233" version="2.0.0.3" store="" storeType="OMEX"/>
  </we:alternateReferences>
  <we:properties>
    <we:property name="backgroundColor" value="&quot;#FFFFFF&quot;"/>
    <we:property name="bookmark" value="&quot;H4sIAAAAAAAAA+1W30/bMBD+Vyo/V5Md5wfhDQp7GhOi06Rp4uFiX0PAjSPH6ehQ//ednTKgQ2PaJgTanmrfXe+++76z4xumm74zsH4PS2T77NDaqyW4q4lgU9Y+tGmoshQqrLiSleQyq/YURdnON7bt2f4N8+Bq9B+bfgATEpLx8/mUgTGnUIfdAkyPU9ah620LpvmKYzC5vBtwM2V43RnrIKSce/AY0q4onPYERbyRVBGUb1Y4R+VH6xl21vntPuEoVY5ZniS5KjnPUlHQf/rRG2E+HR+KRmAz23poWgIQbGkuioWQpUrThBjQMhU82BeN8duQan183Tnqm9hYd4G+GXVRW9coMCz257Af27lhM2uGZVwdP7DP7eAUnuEiulrf+DVlOgIPbEMknTpLFEbbCQG8iMYL+2XmkIppts830+/1D/QKWkXW3eInCP3g8Ferz8CowcDI4g6KgxpbP+mbuh26ScKT5BFE52Tpm7Y2W83vSP4wAjXE8+wCnA9DVV2SPIHRza3eVO7ynohbWteR6r/H4/kmOCq5hwWmCUDGxR6NhM7kf6EfEVq+cqEL1FpokQKmOd1uKkn0T4TeXohvo7MsyjxReSE4jYlIRakhXDTPMgyfENwPzIt7s/AvzuJjl84rPB3KDD2NF+pRpxdyULQsK61UgTKFQkq6HKunP33Pwvmqnoy8z//s86PA6V2erdPoDkdGjxp3++JIpjuwn6GfoMOUcQUlz5KFSHme8zTXSr9cGX5v/F+uDHIrQzwQdwDZEunZGxZ28H0HCk+hxQi2GxM2GOOIfGh14CGuXfh915BuIw0fwQyBgfhIZrFMLPYNrR2tdKQLAAA=&quot;"/>
    <we:property name="creatorSessionId" value="&quot;101a004a-1016-468e-a691-1eaa91af3857&quot;"/>
    <we:property name="creatorTenantId" value="&quot;49bba7a4-424b-4070-a70e-886e9dd7caef&quot;"/>
    <we:property name="creatorUserId" value="&quot;10032000E339852D&quot;"/>
    <we:property name="datasetId" value="&quot;654b901e-c569-4537-a1bc-624dc39794fe&quot;"/>
    <we:property name="embedUrl" value="&quot;/reportEmbed?reportId=9dfd4de1-6998-4e52-9c84-022e9cc3062a&amp;config=eyJjbHVzdGVyVXJsIjoiaHR0cHM6Ly9XQUJJLUNBTkFEQS1DRU5UUkFMLXJlZGlyZWN0LmFuYWx5c2lzLndpbmRvd3MubmV0IiwiZW1iZWRGZWF0dXJlcyI6eyJ1c2FnZU1ldHJpY3NWTmV4dCI6dHJ1ZSwiZGlzYWJsZUFuZ3VsYXJKU0Jvb3RzdHJhcFJlcG9ydEVtYmVkIjp0cnVlfX0%3D&amp;disableSensitivityBanner=true&amp;lrtl=1&quot;"/>
    <we:property name="initialStateBookmark" value="&quot;H4sIAAAAAAAAA+1WXU/bMBT9K5WfoylfTQhvpbAXVkB0Qpqmarqxb4PBjSPH6ehQ//uunTBYh8a0TQi0PcU+dnzPPef645YJ2TYKNiewQrbPDrS+XoG5HkUsYPWAnZ4ezybnx59OJrMjgnVjpa5btn/LLJgK7YVsO1BuBQI/LgIGSp1B5XpLUC0GrEHT6hqU/IL9ZBqypsNtwPCmUdqAW3JuwaJbdk3TqU+xozcJRQRu5RrnyG2PnmOjjR36cYgJz3CcxXHGizAcp1FO/7T9qKf59HwX1BOb6tqCrImAw9IsypdRUvA0jcskFEkahQ5fSmWHKeXm6KYxlDepsWmcXlPKotJGclDM52ew7dO5ZVOtupVvHX2Hz3VnOJ7j0g/VVtoNrXQIFtiWRDozmiT02IwIXnrwUn+eGqRggu2H2+Bb/IlYQ80J3Q0+Q2g7g78afQqKdwp6FXdYTCqs7aiVVd01oziM40cYLQhpZV2pwfN7kd/3RBXpPL0EY11RlVdkj1N0e+c3hbt6YOIg68ZL/fd0XGzdQJnsYY5pDDAOoz0qCTFO/hv9iNHJKzc6RyEiEaWAaVaOUx7H4idGDyfgWz9Y5EUW8yyPQiqTKI0KAe6geZZi+IBgflA+elAL/2ItPnbovMLdwVXXUnmh6H16IRtFJEUpOM8xSSFPEjocy6evvmfRfF2Net3nf3b9cDBiV2dtBJqDXtFDae5eHHGwQ/sZ8nE+BCzkUITjeBmlYZaFaSa4eLk2/F75v1wbksEGvyHuCbIV0rPXNXRn2wY4nkGNnmzTLyjRzyPxoRZOB9827vtOkm+9DBegOqeAfyQzH4SUkaXCJ35wT2fmaXlyXwE4izF3xQsAAA==&quot;"/>
    <we:property name="isFiltersActionButtonVisible" value="true"/>
    <we:property name="isVisualContainerHeaderHidden" value="false"/>
    <we:property name="pageDisplayName" value="&quot;Added by Agent&quot;"/>
    <we:property name="pageName" value="&quot;ReportSection20e3c6e56226c9005417&quot;"/>
    <we:property name="reportEmbeddedTime" value="&quot;2024-02-15T23:04:48.249Z&quot;"/>
    <we:property name="reportName" value="&quot;Analysis&quot;"/>
    <we:property name="reportState" value="&quot;CONNECTED&quot;"/>
    <we:property name="reportUrl" value="&quot;/groups/me/reports/9dfd4de1-6998-4e52-9c84-022e9cc3062a/ReportSection20e3c6e56226c9005417?bookmarkGuid=13199e15-0b06-42d3-b377-354567a0dc87&amp;bookmarkUsage=1&amp;ctid=49bba7a4-424b-4070-a70e-886e9dd7caef&amp;fromEntryPoint=export&quot;"/>
  </we:properties>
  <we:bindings/>
  <we:snapshot xmlns:r="http://schemas.openxmlformats.org/officeDocument/2006/relationships" r:embed="rId1"/>
</we:webextension>
</file>

<file path=ppt/webextensions/webextension4.xml><?xml version="1.0" encoding="utf-8"?>
<we:webextension xmlns:we="http://schemas.microsoft.com/office/webextensions/webextension/2010/11" id="{A2D4071E-2537-479B-B7E2-5352F323132B}">
  <we:reference id="wa200003233" version="2.0.0.3" store="en-US" storeType="OMEX"/>
  <we:alternateReferences>
    <we:reference id="WA200003233" version="2.0.0.3" store="" storeType="OMEX"/>
  </we:alternateReferences>
  <we:properties>
    <we:property name="backgroundColor" value="&quot;#FFFFFF&quot;"/>
    <we:property name="bookmark" value="&quot;H4sIAAAAAAAAA+1W30/bMBD+Vyo/R5PtpE3CGxT2NCYEE9M08XCxryXgxpHjdHSo//vOThlQ0Jj2A4G2p9rn691333e++JrpumsNrN7DAtkO27P2cgHuciRYwpr7NlSS81TpSkLOOQou8py8bOtr23Rs55p5cHP0p3XXgwkByfj5LGFgzBHMw24GpsOEteg624Cpv+LgTEfe9bhOGF61xjoIIU88eAxhl+ROe4Ii3qSUEZSvl3iCyg/WY2yt85t9VqbjSoy54EUhYMJlmgL9pxtOI8yn/UPSCGxqGw91QwCCLReQjdOy4AKBZ4VGURbBPquN37hUq4Or1lHdxMaqDfRNqYq5dbUCw2J9DruhnGs2taZfxNXBPfuJ7Z3CY5zFo8bXfkWR9sEDWxNJR84ShdF2SADPo/Hcfpk6pGSa7fB18j3/rl5Co8i6nfwQoesd/mz2KRjVGxhY3ELxEatRV8+bvh1JLuUjeM7I0tXN3GwUv6X4wwDTEMvTc3A+tFR1QeIEPtc3alOyizsSbkhdRaL/HItn63Ag84xnFbUCzzIlOBR8Mv4v8wOZ01cu8ywVeiYKXqSYaq1K5JMf3ObNMHwbD8u8nEg1yQWXACITpYYwCp+lFT4huAfMizud8O914mMD59XdDGX6jloL9aDRC7kkcjKmMahUlY9zDqUuQKVPzsLnYHx3OR/dsD76je+OAqe3abZOo9sbCN2v3c1DQyZbqP9+OUGFhOUax7KQWZaXUqU5jaxSvFQRfq33X6wI6UaEeBlu8bEF0lM3LGzvuxYUHkGDEWs7xKsx+hH10OhAQ1y78PuuJtUGFk7B9IGA+DBmMU1M9g26/nPsmAsAAA==&quot;"/>
    <we:property name="creatorSessionId" value="&quot;e542220c-22b6-4b19-8838-9118fba53348&quot;"/>
    <we:property name="creatorTenantId" value="&quot;49bba7a4-424b-4070-a70e-886e9dd7caef&quot;"/>
    <we:property name="creatorUserId" value="&quot;10032000E339852D&quot;"/>
    <we:property name="datasetId" value="&quot;654b901e-c569-4537-a1bc-624dc39794fe&quot;"/>
    <we:property name="embedUrl" value="&quot;/reportEmbed?reportId=9dfd4de1-6998-4e52-9c84-022e9cc3062a&amp;config=eyJjbHVzdGVyVXJsIjoiaHR0cHM6Ly9XQUJJLUNBTkFEQS1DRU5UUkFMLXJlZGlyZWN0LmFuYWx5c2lzLndpbmRvd3MubmV0IiwiZW1iZWRGZWF0dXJlcyI6eyJ1c2FnZU1ldHJpY3NWTmV4dCI6dHJ1ZSwiZGlzYWJsZUFuZ3VsYXJKU0Jvb3RzdHJhcFJlcG9ydEVtYmVkIjp0cnVlfX0%3D&amp;disableSensitivityBanner=true&amp;lrtl=1&quot;"/>
    <we:property name="initialStateBookmark" value="&quot;H4sIAAAAAAAAA+1WXU/bMBT9K5Wfq8nOR5PwVgp7YQUE06ZpQtONc1sMbhw5TkeH+t937ZTBChrTPhBoe6p97Nx77jnXrq9ZpdpGw+oQFsh22K4xlwuwlwPBhqzeYEdHB9PxycGnw/F0n2DTOGXqlu1cMwd2ju6dajvQPgKBH8+GDLQ+hrmfzUC3OGQN2tbUoNUX7DfTkrMdrocMrxptLPiQpw4c+rBL2k5zyi1exZQRpFNLPEXpevQEG2PdZp4UcVqKlAue5wJGPIpjoG/afjXQfHy/TxqITUztQNVEwGOZgCSNi5wLBJ7kFYoi9/hMabfZUq72rxpLdZMaq8brNaEq5sYqCZqF+iy2fTnXbGJ0twij/e/wU9NZiSc4C0u1U25FkfbAAVuTSMfWkIQBmxLB8wCem88Ti5SsYjt8PfyWf1wtoZaEbiefIrSdxZ/NPgEtOw29ilss3mM5aNW87ppBxKPoAT5nhLSqnuuN47cSv+1palJ5cg7W+ZYqL8gcr+f6xm1KdnHHwo2oqyD0n1PxbO0XoizhSUmtwJNECg45H6X/bb5nc/zCbZ7FopqJnOcxxlUlC+SjH5zmze33OiwWWTGK5CgTPAIQiSgqyKigJ2mFDwj2nvLiTif8e5340IXz4k6G1F1LrYVV79EzOSTRKKVrUMoySzMORZWDjB+9C59C8fFyPrhRffAb/zsSbLUts7EV2t1e0D1lbx4a0XCL9d8vx7swZFmFaZRHSZIVkYwzurIK8VxN+LXef7YmxBsTwmG45ccWSE9dPzCdaxuQeAw1Bq5NH09h2EfSQ115GcLY+t83ilzrVXgHuvMChIcxC0lIGFVqfOQD/1xmgVYg9xV/tUwauQsAAA==&quot;"/>
    <we:property name="isFiltersActionButtonVisible" value="true"/>
    <we:property name="isVisualContainerHeaderHidden" value="false"/>
    <we:property name="pageDisplayName" value="&quot;Web Signup&quot;"/>
    <we:property name="pageName" value="&quot;ReportSection4935b15010881a60233a&quot;"/>
    <we:property name="reportEmbeddedTime" value="&quot;2024-02-15T23:06:16.133Z&quot;"/>
    <we:property name="reportName" value="&quot;Analysis&quot;"/>
    <we:property name="reportState" value="&quot;CONNECTED&quot;"/>
    <we:property name="reportUrl" value="&quot;/groups/me/reports/9dfd4de1-6998-4e52-9c84-022e9cc3062a/ReportSection4935b15010881a60233a&quot;"/>
  </we:properties>
  <we:bindings/>
  <we:snapshot xmlns:r="http://schemas.openxmlformats.org/officeDocument/2006/relationships" r:embed="rId1"/>
</we:webextension>
</file>

<file path=ppt/webextensions/webextension5.xml><?xml version="1.0" encoding="utf-8"?>
<we:webextension xmlns:we="http://schemas.microsoft.com/office/webextensions/webextension/2010/11" id="{A92BDFF6-D44E-48E1-9C89-BF8DDA7B7073}">
  <we:reference id="wa200003233" version="2.0.0.3" store="en-US" storeType="OMEX"/>
  <we:alternateReferences>
    <we:reference id="WA200003233" version="2.0.0.3" store="" storeType="OMEX"/>
  </we:alternateReferences>
  <we:properties>
    <we:property name="backgroundColor" value="&quot;#FFFFFF&quot;"/>
    <we:property name="bookmark" value="&quot;H4sIAAAAAAAAA81WW2/aMBT+K5Wf0ZR7SN9YRp/aCUFVaZp4OHEOIa2JI8dhMJT/vmMn1aC7tJpYW16wv3Pi7/O5JQeWl00tYP8ZNsgu2UcpHzagHi5cNmLVKQar0OFBkAUZJGEURxzReMlal7Jq2OWBaVAF6ruyaUGYAwn8uhwxEGIGhdmtQDQ4YjWqRlYgyu/YO5NJqxa7EcNdLaQCc+RCg0Zz7JbcaU9S3A8+MQLX5RYXyHWPzrGWSg97zLIwcMIsT+Jx4rhBFLpAzzS91cp83t+QWmGprDSUFQkw2Jiv3Dgmb9fjYz93xm6UG3xVCj24ZPvprlZ078Nj+K6sMYmTyONR7DoegBu4SQ4xydL72vikdNNCqpKDYDYGCpv+ygeWStFu7Gp6gi9kqzjOcWVNlS71nk76BBpYR4GcKUlhttgXBGWxtfyWKiQuUu12o8Pr0N9QDNe/8DtH/JN8CxUn9Cn5DULTKnwpewqCtwL6RD9RcSs1iIs5buQW8wvP8bz3J8n/jaQlIU1ZFWJolZ+1edsr5aJtqMAw7zOVrkFp05bZPRW4qcnusWOI+v6oDYas722xni/Ny84YQj/xxhn6URKEnu/5OXf9P7fKc0GfFIXCAvSwnZ65Qk8SYY1XbTVMF+efquRVBE/y/Exy/0dR09iksn3zJpshPUBDvMD3KepaNvqvet7g3fCCqaMhEzjdnQ4a+ztG2Abpi8AsZKubGjjOoELb8nWvoUTrR9eCylRzv1bm/7qkSdFT34FoDav9fmCWxoyZ7gcWXrcmvwgAAA==&quot;"/>
    <we:property name="creatorSessionId" value="&quot;214ca22c-b08b-436c-a4c2-cfebd5bb8c17&quot;"/>
    <we:property name="creatorTenantId" value="&quot;49bba7a4-424b-4070-a70e-886e9dd7caef&quot;"/>
    <we:property name="creatorUserId" value="&quot;10032000E339852D&quot;"/>
    <we:property name="datasetId" value="&quot;654b901e-c569-4537-a1bc-624dc39794fe&quot;"/>
    <we:property name="embedUrl" value="&quot;/reportEmbed?reportId=9dfd4de1-6998-4e52-9c84-022e9cc3062a&amp;config=eyJjbHVzdGVyVXJsIjoiaHR0cHM6Ly9XQUJJLUNBTkFEQS1DRU5UUkFMLXJlZGlyZWN0LmFuYWx5c2lzLndpbmRvd3MubmV0IiwiZW1iZWRGZWF0dXJlcyI6eyJ1c2FnZU1ldHJpY3NWTmV4dCI6dHJ1ZSwiZGlzYWJsZUFuZ3VsYXJKU0Jvb3RzdHJhcFJlcG9ydEVtYmVkIjp0cnVlfX0%3D&amp;disableSensitivityBanner=true&amp;lrtl=1&quot;"/>
    <we:property name="initialStateBookmark" value="&quot;H4sIAAAAAAAAA81WbW/aMBD+K8if0ZQXIKTfWEa/tLQIqkrThKZLcgS3Jo4ch8FQ/vvOTqpB90I1sbZ8wX7u7Ofx+e7iPUt5WQjY3cAa2QX7KOXjGtRjx2VdlrfY7e3VZDS7+nozmowJloXmMi/ZxZ5pUBnqe15WIMwOBH5ZdBkIMYXMzJYgSuyyAlUpcxD8OzbOZNKqwrrLcFsIqcBsOdeg0Wy7IXeaE7f7wSdGSDTf4BwT3aAzLKTS7RzjuN9z+nEaBsPQcXuDvgu0pmysVuZpf0NqhUUy18BzEmCwYbJ0g4C8XS8Z+qkzdAepwZdc6NYl3o23haJz75/idWmNYRAOvGQQuI4H4PbcMIWAZOldYXwiOmkmFU9AMBsDhWVz5D2LpKjWdjQ+wueyUgnOcGlNueZ6Rzt9Ag2spkBOlaQwW+wzgrLYSn6LFBIXqXbr7v516CcUw9Uv/M4B/yjdQJ4Q+px8glBWCl/KHoFIKgHNRT9TcSc1iM4M13KDacdzPO/9SfJ/I2lBSMnzTLSl8jM37xqliahKSjBMm5uKVqC0Kcv4gRLc5GT9VDFE/XBQBu2t72yynu+aF7Ux9P3QG8boD8Je3/M9P01c/8+lcirooyxTmIFup+MzZ+jRRVjjZZW33cX5pyx5FcGjND2T3P+R1NQ2KW3fvMimSAuoiWf4PkVdy1L/Vc8bfBte0HU0xALH2+NGY3+HCFsjvQjMQFa6LCDBKeRoS75oNHC0fnQsyE02N2Nl/q85dYqG+h5EZVjt+4FZElLDScKJBeZVwaws05bqH6uZODPgCAAA&quot;"/>
    <we:property name="isFiltersActionButtonVisible" value="true"/>
    <we:property name="isVisualContainerHeaderHidden" value="false"/>
    <we:property name="pageDisplayName" value="&quot;Total Removed Comparison&quot;"/>
    <we:property name="pageName" value="&quot;ReportSectionebb5405bd9789014651a&quot;"/>
    <we:property name="reportEmbeddedTime" value="&quot;2024-02-15T23:07:41.312Z&quot;"/>
    <we:property name="reportName" value="&quot;Analysis&quot;"/>
    <we:property name="reportState" value="&quot;CONNECTED&quot;"/>
    <we:property name="reportUrl" value="&quot;/groups/me/reports/9dfd4de1-6998-4e52-9c84-022e9cc3062a/ReportSectionebb5405bd9789014651a&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24</TotalTime>
  <Words>1070</Words>
  <Application>Microsoft Office PowerPoint</Application>
  <PresentationFormat>Custom</PresentationFormat>
  <Paragraphs>86</Paragraphs>
  <Slides>16</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16</vt:i4>
      </vt:variant>
    </vt:vector>
  </HeadingPairs>
  <TitlesOfParts>
    <vt:vector size="29" baseType="lpstr">
      <vt:lpstr>IBM Plex Sans</vt:lpstr>
      <vt:lpstr>Montserrat</vt:lpstr>
      <vt:lpstr>Garamond</vt:lpstr>
      <vt:lpstr>IBM Plex Sans Bold</vt:lpstr>
      <vt:lpstr>Sitka Banner Semibold</vt:lpstr>
      <vt:lpstr>Raleway Bold</vt:lpstr>
      <vt:lpstr>Calibri</vt:lpstr>
      <vt:lpstr>Raleway Semi-Bold</vt:lpstr>
      <vt:lpstr>Montserrat Classic</vt:lpstr>
      <vt:lpstr>Raleway Medium</vt:lpstr>
      <vt:lpstr>Arial</vt:lpstr>
      <vt:lpstr>Aptos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Modern Analysis of Results Presentation</dc:title>
  <cp:lastModifiedBy>Adaeze Eze</cp:lastModifiedBy>
  <cp:revision>1</cp:revision>
  <dcterms:created xsi:type="dcterms:W3CDTF">2006-08-16T00:00:00Z</dcterms:created>
  <dcterms:modified xsi:type="dcterms:W3CDTF">2024-02-16T16:37:41Z</dcterms:modified>
  <dc:identifier>DAF80dPXhvc</dc:identifier>
</cp:coreProperties>
</file>